
<file path=[Content_Types].xml><?xml version="1.0" encoding="utf-8"?>
<Types xmlns="http://schemas.openxmlformats.org/package/2006/content-types">
  <Override PartName="/ppt/slides/slide5.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7" r:id="rId2"/>
    <p:sldId id="261" r:id="rId3"/>
    <p:sldId id="258" r:id="rId4"/>
    <p:sldId id="259" r:id="rId5"/>
    <p:sldId id="260" r:id="rId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99"/>
    <a:srgbClr val="FF00FF"/>
    <a:srgbClr val="FF0000"/>
    <a:srgbClr val="E4F3F4"/>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95" autoAdjust="0"/>
    <p:restoredTop sz="94654" autoAdjust="0"/>
  </p:normalViewPr>
  <p:slideViewPr>
    <p:cSldViewPr>
      <p:cViewPr varScale="1">
        <p:scale>
          <a:sx n="138" d="100"/>
          <a:sy n="138" d="100"/>
        </p:scale>
        <p:origin x="-37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2032" y="-104"/>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pPr>
              <a:defRPr/>
            </a:pPr>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US"/>
          </a:p>
        </p:txBody>
      </p:sp>
      <p:sp>
        <p:nvSpPr>
          <p:cNvPr id="1536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pPr>
              <a:defRPr/>
            </a:pPr>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16BA26A5-A01C-4E83-A68A-3C14A494577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en-US"/>
          </a:p>
        </p:txBody>
      </p:sp>
      <p:sp>
        <p:nvSpPr>
          <p:cNvPr id="9" name="Date Placeholder 2"/>
          <p:cNvSpPr>
            <a:spLocks noGrp="1"/>
          </p:cNvSpPr>
          <p:nvPr userDrawn="1">
            <p:ph type="dt" sz="half" idx="2"/>
          </p:nvPr>
        </p:nvSpPr>
        <p:spPr>
          <a:xfrm>
            <a:off x="228600" y="6248400"/>
            <a:ext cx="2438400" cy="400050"/>
          </a:xfrm>
          <a:prstGeom prst="rect">
            <a:avLst/>
          </a:prstGeom>
        </p:spPr>
        <p:txBody>
          <a:bodyPr/>
          <a:lstStyle/>
          <a:p>
            <a:pPr>
              <a:defRPr/>
            </a:pPr>
            <a:r>
              <a:rPr lang="en-US" sz="1050" dirty="0" smtClean="0"/>
              <a:t>Presentation By: Bill Sporre</a:t>
            </a:r>
          </a:p>
          <a:p>
            <a:pPr>
              <a:defRPr/>
            </a:pPr>
            <a:r>
              <a:rPr lang="en-US" sz="1050" dirty="0" smtClean="0"/>
              <a:t>June 14, 2011</a:t>
            </a:r>
          </a:p>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32" name="Picture 9" descr="DOE"/>
          <p:cNvPicPr>
            <a:picLocks noChangeAspect="1" noChangeArrowheads="1"/>
          </p:cNvPicPr>
          <p:nvPr userDrawn="1"/>
        </p:nvPicPr>
        <p:blipFill>
          <a:blip r:embed="rId3" cstate="print"/>
          <a:srcRect/>
          <a:stretch>
            <a:fillRect/>
          </a:stretch>
        </p:blipFill>
        <p:spPr bwMode="auto">
          <a:xfrm>
            <a:off x="3505200" y="6172200"/>
            <a:ext cx="2286000" cy="4619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Slide Number Placeholder 3"/>
          <p:cNvSpPr txBox="1">
            <a:spLocks/>
          </p:cNvSpPr>
          <p:nvPr userDrawn="1"/>
        </p:nvSpPr>
        <p:spPr>
          <a:xfrm>
            <a:off x="8458200" y="6400800"/>
            <a:ext cx="533400" cy="304800"/>
          </a:xfrm>
          <a:prstGeom prst="rect">
            <a:avLst/>
          </a:prstGeom>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fld id="{93AA73E4-18F0-4CD3-9914-CB9F98D8561E}" type="slidenum">
              <a:rPr kumimoji="0" lang="en-US" sz="1800" b="0" i="0" u="none" strike="noStrike" kern="1200" cap="none" spc="0" normalizeH="0" baseline="0" noProof="0" smtClean="0">
                <a:ln>
                  <a:noFill/>
                </a:ln>
                <a:solidFill>
                  <a:schemeClr val="tx1"/>
                </a:solidFill>
                <a:effectLst/>
                <a:uLnTx/>
                <a:uFillTx/>
                <a:latin typeface="Arial"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800" b="0" i="0" u="none" strike="noStrike" kern="1200" cap="none" spc="0" normalizeH="0" baseline="0" noProof="0" dirty="0">
              <a:ln>
                <a:noFill/>
              </a:ln>
              <a:solidFill>
                <a:schemeClr val="tx1"/>
              </a:solidFill>
              <a:effectLst/>
              <a:uLnTx/>
              <a:uFillTx/>
              <a:latin typeface="Arial" charset="0"/>
              <a:ea typeface="+mn-ea"/>
              <a:cs typeface="+mn-cs"/>
            </a:endParaRPr>
          </a:p>
        </p:txBody>
      </p:sp>
      <p:sp>
        <p:nvSpPr>
          <p:cNvPr id="8" name="Date Placeholder 2"/>
          <p:cNvSpPr>
            <a:spLocks noGrp="1"/>
          </p:cNvSpPr>
          <p:nvPr userDrawn="1">
            <p:ph type="dt" sz="half" idx="2"/>
          </p:nvPr>
        </p:nvSpPr>
        <p:spPr>
          <a:xfrm>
            <a:off x="228600" y="6248400"/>
            <a:ext cx="2438400" cy="400050"/>
          </a:xfrm>
          <a:prstGeom prst="rect">
            <a:avLst/>
          </a:prstGeom>
        </p:spPr>
        <p:txBody>
          <a:bodyPr/>
          <a:lstStyle/>
          <a:p>
            <a:pPr>
              <a:defRPr/>
            </a:pPr>
            <a:r>
              <a:rPr lang="en-US" sz="1050" dirty="0" smtClean="0"/>
              <a:t>Presentation By: Bill Sporre</a:t>
            </a:r>
          </a:p>
          <a:p>
            <a:pPr>
              <a:defRPr/>
            </a:pPr>
            <a:r>
              <a:rPr lang="en-US" sz="1050" dirty="0" smtClean="0"/>
              <a:t>June 14, 2011</a:t>
            </a:r>
          </a:p>
          <a:p>
            <a:pPr>
              <a:defRPr/>
            </a:pPr>
            <a:endParaRPr lang="en-US" dirty="0"/>
          </a:p>
        </p:txBody>
      </p:sp>
      <p:pic>
        <p:nvPicPr>
          <p:cNvPr id="9" name="Picture 8" descr="ilc.jpeg"/>
          <p:cNvPicPr>
            <a:picLocks noChangeAspect="1"/>
          </p:cNvPicPr>
          <p:nvPr userDrawn="1"/>
        </p:nvPicPr>
        <p:blipFill>
          <a:blip r:embed="rId4" cstate="print"/>
          <a:stretch>
            <a:fillRect/>
          </a:stretch>
        </p:blipFill>
        <p:spPr>
          <a:xfrm>
            <a:off x="152400" y="152400"/>
            <a:ext cx="2362200" cy="466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10"/>
          <p:cNvPicPr>
            <a:picLocks noChangeAspect="1" noChangeArrowheads="1"/>
          </p:cNvPicPr>
          <p:nvPr userDrawn="1"/>
        </p:nvPicPr>
        <p:blipFill>
          <a:blip r:embed="rId5" cstate="print"/>
          <a:srcRect/>
          <a:stretch>
            <a:fillRect/>
          </a:stretch>
        </p:blipFill>
        <p:spPr bwMode="auto">
          <a:xfrm>
            <a:off x="3581400" y="76200"/>
            <a:ext cx="1914525" cy="44731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5" r:id="rId1"/>
  </p:sldLayoutIdLst>
  <p:hf hdr="0" ftr="0"/>
  <p:txStyles>
    <p:titleStyle>
      <a:lvl1pPr algn="ctr" rtl="0" eaLnBrk="0" fontAlgn="base" hangingPunct="0">
        <a:spcBef>
          <a:spcPct val="0"/>
        </a:spcBef>
        <a:spcAft>
          <a:spcPct val="0"/>
        </a:spcAft>
        <a:defRPr sz="3200">
          <a:solidFill>
            <a:schemeClr val="accent2"/>
          </a:solidFill>
          <a:latin typeface="+mj-lt"/>
          <a:ea typeface="+mj-ea"/>
          <a:cs typeface="+mj-cs"/>
        </a:defRPr>
      </a:lvl1pPr>
      <a:lvl2pPr algn="ctr" rtl="0" eaLnBrk="0" fontAlgn="base" hangingPunct="0">
        <a:spcBef>
          <a:spcPct val="0"/>
        </a:spcBef>
        <a:spcAft>
          <a:spcPct val="0"/>
        </a:spcAft>
        <a:defRPr sz="3200">
          <a:solidFill>
            <a:schemeClr val="accent2"/>
          </a:solidFill>
          <a:latin typeface="Comic Sans MS" pitchFamily="66" charset="0"/>
        </a:defRPr>
      </a:lvl2pPr>
      <a:lvl3pPr algn="ctr" rtl="0" eaLnBrk="0" fontAlgn="base" hangingPunct="0">
        <a:spcBef>
          <a:spcPct val="0"/>
        </a:spcBef>
        <a:spcAft>
          <a:spcPct val="0"/>
        </a:spcAft>
        <a:defRPr sz="3200">
          <a:solidFill>
            <a:schemeClr val="accent2"/>
          </a:solidFill>
          <a:latin typeface="Comic Sans MS" pitchFamily="66" charset="0"/>
        </a:defRPr>
      </a:lvl3pPr>
      <a:lvl4pPr algn="ctr" rtl="0" eaLnBrk="0" fontAlgn="base" hangingPunct="0">
        <a:spcBef>
          <a:spcPct val="0"/>
        </a:spcBef>
        <a:spcAft>
          <a:spcPct val="0"/>
        </a:spcAft>
        <a:defRPr sz="3200">
          <a:solidFill>
            <a:schemeClr val="accent2"/>
          </a:solidFill>
          <a:latin typeface="Comic Sans MS" pitchFamily="66" charset="0"/>
        </a:defRPr>
      </a:lvl4pPr>
      <a:lvl5pPr algn="ctr" rtl="0" eaLnBrk="0" fontAlgn="base" hangingPunct="0">
        <a:spcBef>
          <a:spcPct val="0"/>
        </a:spcBef>
        <a:spcAft>
          <a:spcPct val="0"/>
        </a:spcAft>
        <a:defRPr sz="3200">
          <a:solidFill>
            <a:schemeClr val="accent2"/>
          </a:solidFill>
          <a:latin typeface="Comic Sans MS" pitchFamily="66" charset="0"/>
        </a:defRPr>
      </a:lvl5pPr>
      <a:lvl6pPr marL="457200" algn="ctr" rtl="0" fontAlgn="base">
        <a:spcBef>
          <a:spcPct val="0"/>
        </a:spcBef>
        <a:spcAft>
          <a:spcPct val="0"/>
        </a:spcAft>
        <a:defRPr sz="3200">
          <a:solidFill>
            <a:schemeClr val="accent2"/>
          </a:solidFill>
          <a:latin typeface="Comic Sans MS" pitchFamily="66" charset="0"/>
        </a:defRPr>
      </a:lvl6pPr>
      <a:lvl7pPr marL="914400" algn="ctr" rtl="0" fontAlgn="base">
        <a:spcBef>
          <a:spcPct val="0"/>
        </a:spcBef>
        <a:spcAft>
          <a:spcPct val="0"/>
        </a:spcAft>
        <a:defRPr sz="3200">
          <a:solidFill>
            <a:schemeClr val="accent2"/>
          </a:solidFill>
          <a:latin typeface="Comic Sans MS" pitchFamily="66" charset="0"/>
        </a:defRPr>
      </a:lvl7pPr>
      <a:lvl8pPr marL="1371600" algn="ctr" rtl="0" fontAlgn="base">
        <a:spcBef>
          <a:spcPct val="0"/>
        </a:spcBef>
        <a:spcAft>
          <a:spcPct val="0"/>
        </a:spcAft>
        <a:defRPr sz="3200">
          <a:solidFill>
            <a:schemeClr val="accent2"/>
          </a:solidFill>
          <a:latin typeface="Comic Sans MS" pitchFamily="66" charset="0"/>
        </a:defRPr>
      </a:lvl8pPr>
      <a:lvl9pPr marL="1828800" algn="ctr" rtl="0" fontAlgn="base">
        <a:spcBef>
          <a:spcPct val="0"/>
        </a:spcBef>
        <a:spcAft>
          <a:spcPct val="0"/>
        </a:spcAft>
        <a:defRPr sz="3200">
          <a:solidFill>
            <a:schemeClr val="accent2"/>
          </a:solidFill>
          <a:latin typeface="Comic Sans MS" pitchFamily="66" charset="0"/>
        </a:defRPr>
      </a:lvl9pPr>
    </p:titleStyle>
    <p:body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a:solidFill>
            <a:schemeClr val="accent2"/>
          </a:solidFill>
          <a:latin typeface="+mn-lt"/>
        </a:defRPr>
      </a:lvl2pPr>
      <a:lvl3pPr marL="1143000" indent="-228600" algn="l" rtl="0" eaLnBrk="0" fontAlgn="base" hangingPunct="0">
        <a:spcBef>
          <a:spcPct val="20000"/>
        </a:spcBef>
        <a:spcAft>
          <a:spcPct val="0"/>
        </a:spcAft>
        <a:buChar char="•"/>
        <a:defRPr sz="1600">
          <a:solidFill>
            <a:schemeClr val="accent2"/>
          </a:solidFill>
          <a:latin typeface="+mn-lt"/>
        </a:defRPr>
      </a:lvl3pPr>
      <a:lvl4pPr marL="1600200" indent="-228600" algn="l" rtl="0" eaLnBrk="0" fontAlgn="base" hangingPunct="0">
        <a:spcBef>
          <a:spcPct val="20000"/>
        </a:spcBef>
        <a:spcAft>
          <a:spcPct val="0"/>
        </a:spcAft>
        <a:buChar char="–"/>
        <a:defRPr sz="1600">
          <a:solidFill>
            <a:schemeClr val="accent2"/>
          </a:solidFill>
          <a:latin typeface="+mn-lt"/>
        </a:defRPr>
      </a:lvl4pPr>
      <a:lvl5pPr marL="2057400" indent="-228600" algn="l" rtl="0" eaLnBrk="0" fontAlgn="base" hangingPunct="0">
        <a:spcBef>
          <a:spcPct val="20000"/>
        </a:spcBef>
        <a:spcAft>
          <a:spcPct val="0"/>
        </a:spcAft>
        <a:buChar char="»"/>
        <a:defRPr sz="1400">
          <a:solidFill>
            <a:schemeClr val="accent2"/>
          </a:solidFill>
          <a:latin typeface="+mn-lt"/>
        </a:defRPr>
      </a:lvl5pPr>
      <a:lvl6pPr marL="2514600" indent="-228600" algn="l" rtl="0" fontAlgn="base">
        <a:spcBef>
          <a:spcPct val="20000"/>
        </a:spcBef>
        <a:spcAft>
          <a:spcPct val="0"/>
        </a:spcAft>
        <a:buChar char="»"/>
        <a:defRPr sz="1400">
          <a:solidFill>
            <a:schemeClr val="accent2"/>
          </a:solidFill>
          <a:latin typeface="+mn-lt"/>
        </a:defRPr>
      </a:lvl6pPr>
      <a:lvl7pPr marL="2971800" indent="-228600" algn="l" rtl="0" fontAlgn="base">
        <a:spcBef>
          <a:spcPct val="20000"/>
        </a:spcBef>
        <a:spcAft>
          <a:spcPct val="0"/>
        </a:spcAft>
        <a:buChar char="»"/>
        <a:defRPr sz="1400">
          <a:solidFill>
            <a:schemeClr val="accent2"/>
          </a:solidFill>
          <a:latin typeface="+mn-lt"/>
        </a:defRPr>
      </a:lvl7pPr>
      <a:lvl8pPr marL="3429000" indent="-228600" algn="l" rtl="0" fontAlgn="base">
        <a:spcBef>
          <a:spcPct val="20000"/>
        </a:spcBef>
        <a:spcAft>
          <a:spcPct val="0"/>
        </a:spcAft>
        <a:buChar char="»"/>
        <a:defRPr sz="1400">
          <a:solidFill>
            <a:schemeClr val="accent2"/>
          </a:solidFill>
          <a:latin typeface="+mn-lt"/>
        </a:defRPr>
      </a:lvl8pPr>
      <a:lvl9pPr marL="3886200" indent="-228600" algn="l" rtl="0" fontAlgn="base">
        <a:spcBef>
          <a:spcPct val="20000"/>
        </a:spcBef>
        <a:spcAft>
          <a:spcPct val="0"/>
        </a:spcAft>
        <a:buChar char="»"/>
        <a:defRPr sz="1400">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Precision Magnet Mover’s Cam </a:t>
            </a:r>
            <a:r>
              <a:rPr lang="en-US" dirty="0" smtClean="0"/>
              <a:t>Positions</a:t>
            </a:r>
            <a:br>
              <a:rPr lang="en-US" dirty="0" smtClean="0"/>
            </a:br>
            <a:r>
              <a:rPr lang="en-US" dirty="0" smtClean="0"/>
              <a:t>for QD0</a:t>
            </a:r>
            <a:endParaRPr lang="en-US" dirty="0"/>
          </a:p>
        </p:txBody>
      </p:sp>
      <p:sp>
        <p:nvSpPr>
          <p:cNvPr id="5" name="Date Placeholder 2"/>
          <p:cNvSpPr>
            <a:spLocks noGrp="1"/>
          </p:cNvSpPr>
          <p:nvPr>
            <p:ph type="dt" sz="half" idx="2"/>
          </p:nvPr>
        </p:nvSpPr>
        <p:spPr>
          <a:xfrm>
            <a:off x="228600" y="6248400"/>
            <a:ext cx="2438400" cy="400050"/>
          </a:xfrm>
          <a:prstGeom prst="rect">
            <a:avLst/>
          </a:prstGeom>
        </p:spPr>
        <p:txBody>
          <a:bodyPr/>
          <a:lstStyle/>
          <a:p>
            <a:pPr>
              <a:defRPr/>
            </a:pPr>
            <a:r>
              <a:rPr lang="en-US" sz="1050" dirty="0" smtClean="0"/>
              <a:t>Presentation By: Bill Sporre</a:t>
            </a:r>
          </a:p>
          <a:p>
            <a:pPr>
              <a:defRPr/>
            </a:pPr>
            <a:r>
              <a:rPr lang="en-US" sz="1050" dirty="0" smtClean="0"/>
              <a:t>October 26, 2011</a:t>
            </a:r>
          </a:p>
          <a:p>
            <a:pPr>
              <a:defRPr/>
            </a:pPr>
            <a:r>
              <a:rPr lang="en-US" sz="1050" dirty="0" smtClean="0"/>
              <a:t>Rev. B</a:t>
            </a:r>
          </a:p>
          <a:p>
            <a:pPr>
              <a:defRPr/>
            </a:pPr>
            <a:endParaRPr lang="en-US" dirty="0"/>
          </a:p>
        </p:txBody>
      </p:sp>
      <p:pic>
        <p:nvPicPr>
          <p:cNvPr id="3" name="Picture 2"/>
          <p:cNvPicPr>
            <a:picLocks noChangeAspect="1" noChangeArrowheads="1"/>
          </p:cNvPicPr>
          <p:nvPr/>
        </p:nvPicPr>
        <p:blipFill>
          <a:blip r:embed="rId2" cstate="print"/>
          <a:srcRect l="5921" r="5263"/>
          <a:stretch>
            <a:fillRect/>
          </a:stretch>
        </p:blipFill>
        <p:spPr bwMode="auto">
          <a:xfrm>
            <a:off x="2057400" y="1752600"/>
            <a:ext cx="4876800" cy="4145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QD0 Cam Positioning for Front of Door</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28600" y="1828800"/>
            <a:ext cx="4354885" cy="3190875"/>
          </a:xfrm>
          <a:prstGeom prst="rect">
            <a:avLst/>
          </a:prstGeom>
          <a:noFill/>
          <a:ln w="9525">
            <a:noFill/>
            <a:miter lim="800000"/>
            <a:headEnd/>
            <a:tailEnd/>
          </a:ln>
        </p:spPr>
      </p:pic>
      <p:sp>
        <p:nvSpPr>
          <p:cNvPr id="6" name="Oval 5"/>
          <p:cNvSpPr/>
          <p:nvPr/>
        </p:nvSpPr>
        <p:spPr>
          <a:xfrm>
            <a:off x="2057400" y="3276600"/>
            <a:ext cx="685800" cy="685800"/>
          </a:xfrm>
          <a:prstGeom prst="ellipse">
            <a:avLst/>
          </a:prstGeom>
          <a:solidFill>
            <a:schemeClr val="accent1">
              <a:alpha val="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cstate="print"/>
          <a:srcRect l="16391" t="7901" r="10597" b="20988"/>
          <a:stretch>
            <a:fillRect/>
          </a:stretch>
        </p:blipFill>
        <p:spPr bwMode="auto">
          <a:xfrm>
            <a:off x="4953000" y="2133600"/>
            <a:ext cx="3733800" cy="2743200"/>
          </a:xfrm>
          <a:prstGeom prst="rect">
            <a:avLst/>
          </a:prstGeom>
          <a:noFill/>
          <a:ln w="9525">
            <a:noFill/>
            <a:miter lim="800000"/>
            <a:headEnd/>
            <a:tailEnd/>
          </a:ln>
        </p:spPr>
      </p:pic>
      <p:sp>
        <p:nvSpPr>
          <p:cNvPr id="9" name="TextBox 8"/>
          <p:cNvSpPr txBox="1"/>
          <p:nvPr/>
        </p:nvSpPr>
        <p:spPr>
          <a:xfrm>
            <a:off x="3429000" y="5715000"/>
            <a:ext cx="2438400" cy="338554"/>
          </a:xfrm>
          <a:prstGeom prst="rect">
            <a:avLst/>
          </a:prstGeom>
          <a:noFill/>
        </p:spPr>
        <p:txBody>
          <a:bodyPr wrap="square" rtlCol="0">
            <a:spAutoFit/>
          </a:bodyPr>
          <a:lstStyle/>
          <a:p>
            <a:r>
              <a:rPr lang="en-US" sz="1600" dirty="0" smtClean="0"/>
              <a:t>* Door in Open Position</a:t>
            </a:r>
            <a:endParaRPr lang="en-US" sz="1600" dirty="0"/>
          </a:p>
        </p:txBody>
      </p:sp>
      <p:cxnSp>
        <p:nvCxnSpPr>
          <p:cNvPr id="10" name="Straight Arrow Connector 9"/>
          <p:cNvCxnSpPr>
            <a:stCxn id="11" idx="1"/>
          </p:cNvCxnSpPr>
          <p:nvPr/>
        </p:nvCxnSpPr>
        <p:spPr>
          <a:xfrm flipH="1" flipV="1">
            <a:off x="6629400" y="3962401"/>
            <a:ext cx="685800" cy="12360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315200" y="5029200"/>
            <a:ext cx="1524000" cy="338554"/>
          </a:xfrm>
          <a:prstGeom prst="rect">
            <a:avLst/>
          </a:prstGeom>
          <a:noFill/>
        </p:spPr>
        <p:txBody>
          <a:bodyPr wrap="square" rtlCol="0">
            <a:spAutoFit/>
          </a:bodyPr>
          <a:lstStyle/>
          <a:p>
            <a:r>
              <a:rPr lang="en-US" sz="1600" dirty="0" smtClean="0"/>
              <a:t>Gear Box</a:t>
            </a:r>
            <a:endParaRPr lang="en-US" sz="1600" dirty="0"/>
          </a:p>
        </p:txBody>
      </p:sp>
      <p:cxnSp>
        <p:nvCxnSpPr>
          <p:cNvPr id="13" name="Straight Arrow Connector 12"/>
          <p:cNvCxnSpPr>
            <a:stCxn id="14" idx="3"/>
          </p:cNvCxnSpPr>
          <p:nvPr/>
        </p:nvCxnSpPr>
        <p:spPr>
          <a:xfrm flipV="1">
            <a:off x="5410200" y="3733801"/>
            <a:ext cx="914400" cy="14646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724400" y="5029200"/>
            <a:ext cx="685800" cy="338554"/>
          </a:xfrm>
          <a:prstGeom prst="rect">
            <a:avLst/>
          </a:prstGeom>
          <a:noFill/>
        </p:spPr>
        <p:txBody>
          <a:bodyPr wrap="square" rtlCol="0">
            <a:spAutoFit/>
          </a:bodyPr>
          <a:lstStyle/>
          <a:p>
            <a:r>
              <a:rPr lang="en-US" sz="1600" dirty="0" smtClean="0"/>
              <a:t>Cam</a:t>
            </a:r>
            <a:endParaRPr lang="en-US" sz="1600" dirty="0"/>
          </a:p>
        </p:txBody>
      </p:sp>
      <p:sp>
        <p:nvSpPr>
          <p:cNvPr id="15" name="TextBox 14"/>
          <p:cNvSpPr txBox="1"/>
          <p:nvPr/>
        </p:nvSpPr>
        <p:spPr>
          <a:xfrm>
            <a:off x="533400" y="5105400"/>
            <a:ext cx="3733800" cy="461665"/>
          </a:xfrm>
          <a:prstGeom prst="rect">
            <a:avLst/>
          </a:prstGeom>
          <a:noFill/>
        </p:spPr>
        <p:txBody>
          <a:bodyPr wrap="square" rtlCol="0">
            <a:spAutoFit/>
          </a:bodyPr>
          <a:lstStyle/>
          <a:p>
            <a:r>
              <a:rPr lang="en-US" sz="1200" dirty="0" smtClean="0"/>
              <a:t>Note: Forward calorimeter is partially hidden to show cam position in door.</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QD0 Cam Positioning for Front of Door</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533400" y="1981200"/>
            <a:ext cx="4450847" cy="3314700"/>
          </a:xfrm>
          <a:prstGeom prst="rect">
            <a:avLst/>
          </a:prstGeom>
          <a:noFill/>
          <a:ln w="9525">
            <a:noFill/>
            <a:miter lim="800000"/>
            <a:headEnd/>
            <a:tailEnd/>
          </a:ln>
        </p:spPr>
      </p:pic>
      <p:cxnSp>
        <p:nvCxnSpPr>
          <p:cNvPr id="6" name="Straight Arrow Connector 5"/>
          <p:cNvCxnSpPr>
            <a:stCxn id="7" idx="1"/>
          </p:cNvCxnSpPr>
          <p:nvPr/>
        </p:nvCxnSpPr>
        <p:spPr>
          <a:xfrm flipH="1">
            <a:off x="3657600" y="1693277"/>
            <a:ext cx="533400" cy="120232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191000" y="1524000"/>
            <a:ext cx="1524000" cy="338554"/>
          </a:xfrm>
          <a:prstGeom prst="rect">
            <a:avLst/>
          </a:prstGeom>
          <a:noFill/>
        </p:spPr>
        <p:txBody>
          <a:bodyPr wrap="square" rtlCol="0">
            <a:spAutoFit/>
          </a:bodyPr>
          <a:lstStyle/>
          <a:p>
            <a:r>
              <a:rPr lang="en-US" sz="1600" dirty="0" smtClean="0"/>
              <a:t>Support Tube</a:t>
            </a:r>
            <a:endParaRPr lang="en-US" sz="1600" dirty="0"/>
          </a:p>
        </p:txBody>
      </p:sp>
      <p:cxnSp>
        <p:nvCxnSpPr>
          <p:cNvPr id="9" name="Straight Arrow Connector 8"/>
          <p:cNvCxnSpPr>
            <a:stCxn id="10" idx="1"/>
          </p:cNvCxnSpPr>
          <p:nvPr/>
        </p:nvCxnSpPr>
        <p:spPr>
          <a:xfrm flipH="1" flipV="1">
            <a:off x="2895600" y="3886200"/>
            <a:ext cx="2209800" cy="13591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105400" y="4953000"/>
            <a:ext cx="3276600" cy="584775"/>
          </a:xfrm>
          <a:prstGeom prst="rect">
            <a:avLst/>
          </a:prstGeom>
          <a:noFill/>
        </p:spPr>
        <p:txBody>
          <a:bodyPr wrap="square" rtlCol="0">
            <a:spAutoFit/>
          </a:bodyPr>
          <a:lstStyle/>
          <a:p>
            <a:r>
              <a:rPr lang="en-US" sz="1600" dirty="0" smtClean="0"/>
              <a:t>Through Hole for Cam Shaft’s positioned at the front of door.</a:t>
            </a:r>
            <a:endParaRPr lang="en-US" sz="1600" dirty="0"/>
          </a:p>
        </p:txBody>
      </p:sp>
      <p:cxnSp>
        <p:nvCxnSpPr>
          <p:cNvPr id="13" name="Straight Arrow Connector 12"/>
          <p:cNvCxnSpPr>
            <a:stCxn id="14" idx="3"/>
          </p:cNvCxnSpPr>
          <p:nvPr/>
        </p:nvCxnSpPr>
        <p:spPr>
          <a:xfrm>
            <a:off x="1981200" y="1693277"/>
            <a:ext cx="152400" cy="82132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52400" y="1524000"/>
            <a:ext cx="1828800" cy="338554"/>
          </a:xfrm>
          <a:prstGeom prst="rect">
            <a:avLst/>
          </a:prstGeom>
          <a:noFill/>
        </p:spPr>
        <p:txBody>
          <a:bodyPr wrap="square" rtlCol="0">
            <a:spAutoFit/>
          </a:bodyPr>
          <a:lstStyle/>
          <a:p>
            <a:r>
              <a:rPr lang="en-US" sz="1600" dirty="0" smtClean="0"/>
              <a:t>Doorinnertube.prt</a:t>
            </a:r>
            <a:endParaRPr lang="en-US" sz="1600" dirty="0"/>
          </a:p>
        </p:txBody>
      </p:sp>
      <p:sp>
        <p:nvSpPr>
          <p:cNvPr id="23" name="TextBox 22"/>
          <p:cNvSpPr txBox="1"/>
          <p:nvPr/>
        </p:nvSpPr>
        <p:spPr>
          <a:xfrm>
            <a:off x="3429000" y="5715000"/>
            <a:ext cx="2438400" cy="338554"/>
          </a:xfrm>
          <a:prstGeom prst="rect">
            <a:avLst/>
          </a:prstGeom>
          <a:noFill/>
        </p:spPr>
        <p:txBody>
          <a:bodyPr wrap="square" rtlCol="0">
            <a:spAutoFit/>
          </a:bodyPr>
          <a:lstStyle/>
          <a:p>
            <a:r>
              <a:rPr lang="en-US" sz="1600" dirty="0" smtClean="0"/>
              <a:t>* Door in Open Position</a:t>
            </a:r>
            <a:endParaRPr lang="en-US" sz="1600" dirty="0"/>
          </a:p>
        </p:txBody>
      </p:sp>
      <p:sp>
        <p:nvSpPr>
          <p:cNvPr id="11" name="TextBox 10"/>
          <p:cNvSpPr txBox="1"/>
          <p:nvPr/>
        </p:nvSpPr>
        <p:spPr>
          <a:xfrm>
            <a:off x="1371600" y="5334000"/>
            <a:ext cx="2819400" cy="276999"/>
          </a:xfrm>
          <a:prstGeom prst="rect">
            <a:avLst/>
          </a:prstGeom>
          <a:noFill/>
        </p:spPr>
        <p:txBody>
          <a:bodyPr wrap="square" rtlCol="0">
            <a:spAutoFit/>
          </a:bodyPr>
          <a:lstStyle/>
          <a:p>
            <a:r>
              <a:rPr lang="en-US" sz="1200" dirty="0" smtClean="0"/>
              <a:t>Note: Picture looking at back off QD0.</a:t>
            </a: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l="11065" t="14286" r="9264" b="17143"/>
          <a:stretch>
            <a:fillRect/>
          </a:stretch>
        </p:blipFill>
        <p:spPr bwMode="auto">
          <a:xfrm>
            <a:off x="914400" y="1752600"/>
            <a:ext cx="2743200" cy="18288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Support Tube Slide Tube Design</a:t>
            </a:r>
            <a:endParaRPr lang="en-US" dirty="0"/>
          </a:p>
        </p:txBody>
      </p:sp>
      <p:sp>
        <p:nvSpPr>
          <p:cNvPr id="18" name="TextBox 17"/>
          <p:cNvSpPr txBox="1"/>
          <p:nvPr/>
        </p:nvSpPr>
        <p:spPr>
          <a:xfrm>
            <a:off x="228600" y="1143000"/>
            <a:ext cx="1143000" cy="338554"/>
          </a:xfrm>
          <a:prstGeom prst="rect">
            <a:avLst/>
          </a:prstGeom>
          <a:noFill/>
        </p:spPr>
        <p:txBody>
          <a:bodyPr wrap="square" rtlCol="0">
            <a:spAutoFit/>
          </a:bodyPr>
          <a:lstStyle/>
          <a:p>
            <a:r>
              <a:rPr lang="en-US" sz="1600" dirty="0" smtClean="0"/>
              <a:t>Slide Tube</a:t>
            </a:r>
            <a:endParaRPr lang="en-US" sz="1600" dirty="0"/>
          </a:p>
        </p:txBody>
      </p:sp>
      <p:sp>
        <p:nvSpPr>
          <p:cNvPr id="22" name="TextBox 21"/>
          <p:cNvSpPr txBox="1"/>
          <p:nvPr/>
        </p:nvSpPr>
        <p:spPr>
          <a:xfrm>
            <a:off x="1143000" y="3581400"/>
            <a:ext cx="2438400" cy="338554"/>
          </a:xfrm>
          <a:prstGeom prst="rect">
            <a:avLst/>
          </a:prstGeom>
          <a:noFill/>
        </p:spPr>
        <p:txBody>
          <a:bodyPr wrap="square" rtlCol="0">
            <a:spAutoFit/>
          </a:bodyPr>
          <a:lstStyle/>
          <a:p>
            <a:r>
              <a:rPr lang="en-US" sz="1600" dirty="0" smtClean="0"/>
              <a:t>* Door in Open Position</a:t>
            </a:r>
            <a:endParaRPr lang="en-US" sz="1600" dirty="0"/>
          </a:p>
        </p:txBody>
      </p:sp>
      <p:sp>
        <p:nvSpPr>
          <p:cNvPr id="23" name="TextBox 22"/>
          <p:cNvSpPr txBox="1"/>
          <p:nvPr/>
        </p:nvSpPr>
        <p:spPr>
          <a:xfrm>
            <a:off x="152400" y="4038600"/>
            <a:ext cx="4191000" cy="2062103"/>
          </a:xfrm>
          <a:prstGeom prst="rect">
            <a:avLst/>
          </a:prstGeom>
          <a:noFill/>
        </p:spPr>
        <p:txBody>
          <a:bodyPr wrap="square" rtlCol="0">
            <a:spAutoFit/>
          </a:bodyPr>
          <a:lstStyle/>
          <a:p>
            <a:pPr>
              <a:buFont typeface="Arial" pitchFamily="34" charset="0"/>
              <a:buChar char="•"/>
            </a:pPr>
            <a:r>
              <a:rPr lang="en-US" sz="1600" dirty="0" smtClean="0"/>
              <a:t> The purpose of the slide tube is to allow the cams to remain engaged to the tube as the door opens and closes.  QD0 will remain stationary as the slide tube moves with the door and the cam system attached to the back of the door.</a:t>
            </a:r>
          </a:p>
          <a:p>
            <a:pPr>
              <a:buFont typeface="Arial" pitchFamily="34" charset="0"/>
              <a:buChar char="•"/>
            </a:pPr>
            <a:endParaRPr lang="en-US" sz="1600" dirty="0" smtClean="0"/>
          </a:p>
          <a:p>
            <a:endParaRPr lang="en-US" sz="1600" dirty="0"/>
          </a:p>
        </p:txBody>
      </p:sp>
      <p:cxnSp>
        <p:nvCxnSpPr>
          <p:cNvPr id="12" name="Straight Arrow Connector 11"/>
          <p:cNvCxnSpPr>
            <a:stCxn id="13" idx="1"/>
          </p:cNvCxnSpPr>
          <p:nvPr/>
        </p:nvCxnSpPr>
        <p:spPr>
          <a:xfrm flipH="1">
            <a:off x="3352800" y="1617077"/>
            <a:ext cx="762000" cy="89752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114800" y="1447800"/>
            <a:ext cx="1524000" cy="338554"/>
          </a:xfrm>
          <a:prstGeom prst="rect">
            <a:avLst/>
          </a:prstGeom>
          <a:noFill/>
        </p:spPr>
        <p:txBody>
          <a:bodyPr wrap="square" rtlCol="0">
            <a:spAutoFit/>
          </a:bodyPr>
          <a:lstStyle/>
          <a:p>
            <a:r>
              <a:rPr lang="en-US" sz="1600" dirty="0" smtClean="0"/>
              <a:t>Support Tube</a:t>
            </a:r>
            <a:endParaRPr lang="en-US" sz="1600" dirty="0"/>
          </a:p>
        </p:txBody>
      </p:sp>
      <p:cxnSp>
        <p:nvCxnSpPr>
          <p:cNvPr id="14" name="Straight Arrow Connector 13"/>
          <p:cNvCxnSpPr>
            <a:stCxn id="18" idx="2"/>
          </p:cNvCxnSpPr>
          <p:nvPr/>
        </p:nvCxnSpPr>
        <p:spPr>
          <a:xfrm>
            <a:off x="800100" y="1481554"/>
            <a:ext cx="571500" cy="65204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533400" y="2667000"/>
            <a:ext cx="3429000" cy="533400"/>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3" cstate="print"/>
          <a:srcRect l="9069" t="11111" r="1533" b="11111"/>
          <a:stretch>
            <a:fillRect/>
          </a:stretch>
        </p:blipFill>
        <p:spPr bwMode="auto">
          <a:xfrm>
            <a:off x="4572000" y="3962400"/>
            <a:ext cx="4318907" cy="1752600"/>
          </a:xfrm>
          <a:prstGeom prst="rect">
            <a:avLst/>
          </a:prstGeom>
          <a:noFill/>
          <a:ln w="9525">
            <a:noFill/>
            <a:miter lim="800000"/>
            <a:headEnd/>
            <a:tailEnd/>
          </a:ln>
        </p:spPr>
      </p:pic>
      <p:sp>
        <p:nvSpPr>
          <p:cNvPr id="30" name="TextBox 29"/>
          <p:cNvSpPr txBox="1"/>
          <p:nvPr/>
        </p:nvSpPr>
        <p:spPr>
          <a:xfrm>
            <a:off x="5562600" y="5715000"/>
            <a:ext cx="2514600" cy="338554"/>
          </a:xfrm>
          <a:prstGeom prst="rect">
            <a:avLst/>
          </a:prstGeom>
          <a:noFill/>
        </p:spPr>
        <p:txBody>
          <a:bodyPr wrap="square" rtlCol="0">
            <a:spAutoFit/>
          </a:bodyPr>
          <a:lstStyle/>
          <a:p>
            <a:r>
              <a:rPr lang="en-US" sz="1600" dirty="0" smtClean="0"/>
              <a:t>* Door in Closed Position</a:t>
            </a:r>
            <a:endParaRPr lang="en-US" sz="1600" dirty="0"/>
          </a:p>
        </p:txBody>
      </p:sp>
      <p:cxnSp>
        <p:nvCxnSpPr>
          <p:cNvPr id="31" name="Straight Arrow Connector 30"/>
          <p:cNvCxnSpPr/>
          <p:nvPr/>
        </p:nvCxnSpPr>
        <p:spPr>
          <a:xfrm flipH="1" flipV="1">
            <a:off x="4343400" y="4648200"/>
            <a:ext cx="4724400" cy="838200"/>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572000" y="1905000"/>
            <a:ext cx="4191000" cy="830997"/>
          </a:xfrm>
          <a:prstGeom prst="rect">
            <a:avLst/>
          </a:prstGeom>
          <a:noFill/>
        </p:spPr>
        <p:txBody>
          <a:bodyPr wrap="square" rtlCol="0">
            <a:spAutoFit/>
          </a:bodyPr>
          <a:lstStyle/>
          <a:p>
            <a:pPr>
              <a:buFont typeface="Arial" pitchFamily="34" charset="0"/>
              <a:buChar char="•"/>
            </a:pPr>
            <a:r>
              <a:rPr lang="en-US" sz="1600" dirty="0" smtClean="0"/>
              <a:t> Guides are added on the support tube that slide into cut-outs in the slide tube.</a:t>
            </a:r>
          </a:p>
          <a:p>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QD0 Cam/Motor Positioning</a:t>
            </a:r>
            <a:endParaRPr lang="en-US" dirty="0"/>
          </a:p>
        </p:txBody>
      </p:sp>
      <p:sp>
        <p:nvSpPr>
          <p:cNvPr id="22" name="TextBox 21"/>
          <p:cNvSpPr txBox="1"/>
          <p:nvPr/>
        </p:nvSpPr>
        <p:spPr>
          <a:xfrm>
            <a:off x="3429000" y="5715000"/>
            <a:ext cx="2438400" cy="338554"/>
          </a:xfrm>
          <a:prstGeom prst="rect">
            <a:avLst/>
          </a:prstGeom>
          <a:noFill/>
        </p:spPr>
        <p:txBody>
          <a:bodyPr wrap="square" rtlCol="0">
            <a:spAutoFit/>
          </a:bodyPr>
          <a:lstStyle/>
          <a:p>
            <a:r>
              <a:rPr lang="en-US" sz="1600" dirty="0" smtClean="0"/>
              <a:t>* Door in Open Position</a:t>
            </a:r>
            <a:endParaRPr lang="en-US" sz="1600" dirty="0"/>
          </a:p>
        </p:txBody>
      </p:sp>
      <p:pic>
        <p:nvPicPr>
          <p:cNvPr id="1026" name="Picture 2"/>
          <p:cNvPicPr>
            <a:picLocks noChangeAspect="1" noChangeArrowheads="1"/>
          </p:cNvPicPr>
          <p:nvPr/>
        </p:nvPicPr>
        <p:blipFill>
          <a:blip r:embed="rId2" cstate="print"/>
          <a:srcRect l="20434" t="24863" r="19466" b="19561"/>
          <a:stretch>
            <a:fillRect/>
          </a:stretch>
        </p:blipFill>
        <p:spPr bwMode="auto">
          <a:xfrm>
            <a:off x="533400" y="2438400"/>
            <a:ext cx="3810000" cy="2895600"/>
          </a:xfrm>
          <a:prstGeom prst="rect">
            <a:avLst/>
          </a:prstGeom>
          <a:noFill/>
          <a:ln w="9525">
            <a:noFill/>
            <a:miter lim="800000"/>
            <a:headEnd/>
            <a:tailEnd/>
          </a:ln>
        </p:spPr>
      </p:pic>
      <p:cxnSp>
        <p:nvCxnSpPr>
          <p:cNvPr id="5" name="Straight Arrow Connector 4"/>
          <p:cNvCxnSpPr/>
          <p:nvPr/>
        </p:nvCxnSpPr>
        <p:spPr>
          <a:xfrm flipH="1" flipV="1">
            <a:off x="1447800" y="3505200"/>
            <a:ext cx="3429000" cy="533400"/>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a:stCxn id="7" idx="1"/>
          </p:cNvCxnSpPr>
          <p:nvPr/>
        </p:nvCxnSpPr>
        <p:spPr>
          <a:xfrm flipH="1" flipV="1">
            <a:off x="3962400" y="4800607"/>
            <a:ext cx="1143000" cy="44478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105400" y="4953000"/>
            <a:ext cx="3276600" cy="584775"/>
          </a:xfrm>
          <a:prstGeom prst="rect">
            <a:avLst/>
          </a:prstGeom>
          <a:noFill/>
        </p:spPr>
        <p:txBody>
          <a:bodyPr wrap="square" rtlCol="0">
            <a:spAutoFit/>
          </a:bodyPr>
          <a:lstStyle/>
          <a:p>
            <a:r>
              <a:rPr lang="en-US" sz="1600" dirty="0" smtClean="0"/>
              <a:t>Mounting Plate for Cams and motors. </a:t>
            </a:r>
            <a:endParaRPr lang="en-US" sz="1600" dirty="0"/>
          </a:p>
        </p:txBody>
      </p:sp>
      <p:sp>
        <p:nvSpPr>
          <p:cNvPr id="9" name="TextBox 8"/>
          <p:cNvSpPr txBox="1"/>
          <p:nvPr/>
        </p:nvSpPr>
        <p:spPr>
          <a:xfrm>
            <a:off x="4572000" y="1905000"/>
            <a:ext cx="4191000" cy="1815882"/>
          </a:xfrm>
          <a:prstGeom prst="rect">
            <a:avLst/>
          </a:prstGeom>
          <a:noFill/>
        </p:spPr>
        <p:txBody>
          <a:bodyPr wrap="square" rtlCol="0">
            <a:spAutoFit/>
          </a:bodyPr>
          <a:lstStyle/>
          <a:p>
            <a:pPr>
              <a:buFont typeface="Arial" pitchFamily="34" charset="0"/>
              <a:buChar char="•"/>
            </a:pPr>
            <a:r>
              <a:rPr lang="en-US" sz="1600" dirty="0" smtClean="0"/>
              <a:t> QD0 has the ability to slide within the slide tube.</a:t>
            </a:r>
          </a:p>
          <a:p>
            <a:pPr>
              <a:buFont typeface="Arial" pitchFamily="34" charset="0"/>
              <a:buChar char="•"/>
            </a:pPr>
            <a:endParaRPr lang="en-US" sz="1600" dirty="0" smtClean="0"/>
          </a:p>
          <a:p>
            <a:pPr>
              <a:buFont typeface="Arial" pitchFamily="34" charset="0"/>
              <a:buChar char="•"/>
            </a:pPr>
            <a:r>
              <a:rPr lang="en-US" sz="1600" dirty="0" smtClean="0"/>
              <a:t> Cams for rear positioning as well as motors for all cams in the system will be mounted to this mounting plate. </a:t>
            </a:r>
          </a:p>
          <a:p>
            <a:endParaRPr lang="en-US" sz="1600" dirty="0"/>
          </a:p>
        </p:txBody>
      </p:sp>
      <p:sp>
        <p:nvSpPr>
          <p:cNvPr id="10" name="TextBox 9"/>
          <p:cNvSpPr txBox="1"/>
          <p:nvPr/>
        </p:nvSpPr>
        <p:spPr>
          <a:xfrm>
            <a:off x="304800" y="1981200"/>
            <a:ext cx="1143000" cy="338554"/>
          </a:xfrm>
          <a:prstGeom prst="rect">
            <a:avLst/>
          </a:prstGeom>
          <a:noFill/>
        </p:spPr>
        <p:txBody>
          <a:bodyPr wrap="square" rtlCol="0">
            <a:spAutoFit/>
          </a:bodyPr>
          <a:lstStyle/>
          <a:p>
            <a:r>
              <a:rPr lang="en-US" sz="1600" dirty="0" smtClean="0"/>
              <a:t>Slide Tube</a:t>
            </a:r>
            <a:endParaRPr lang="en-US" sz="1600" dirty="0"/>
          </a:p>
        </p:txBody>
      </p:sp>
      <p:cxnSp>
        <p:nvCxnSpPr>
          <p:cNvPr id="11" name="Straight Arrow Connector 10"/>
          <p:cNvCxnSpPr>
            <a:stCxn id="12" idx="3"/>
          </p:cNvCxnSpPr>
          <p:nvPr/>
        </p:nvCxnSpPr>
        <p:spPr>
          <a:xfrm>
            <a:off x="3200400" y="1921877"/>
            <a:ext cx="381000" cy="135472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752600" y="1752600"/>
            <a:ext cx="1447800" cy="338554"/>
          </a:xfrm>
          <a:prstGeom prst="rect">
            <a:avLst/>
          </a:prstGeom>
          <a:noFill/>
        </p:spPr>
        <p:txBody>
          <a:bodyPr wrap="square" rtlCol="0">
            <a:spAutoFit/>
          </a:bodyPr>
          <a:lstStyle/>
          <a:p>
            <a:r>
              <a:rPr lang="en-US" sz="1600" dirty="0" smtClean="0"/>
              <a:t>Support Tube</a:t>
            </a:r>
            <a:endParaRPr lang="en-US" sz="1600" dirty="0"/>
          </a:p>
        </p:txBody>
      </p:sp>
      <p:cxnSp>
        <p:nvCxnSpPr>
          <p:cNvPr id="13" name="Straight Arrow Connector 12"/>
          <p:cNvCxnSpPr>
            <a:stCxn id="10" idx="2"/>
          </p:cNvCxnSpPr>
          <p:nvPr/>
        </p:nvCxnSpPr>
        <p:spPr>
          <a:xfrm>
            <a:off x="876300" y="2319754"/>
            <a:ext cx="571500" cy="65204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33216</TotalTime>
  <Words>221</Words>
  <Application>Microsoft Office PowerPoint</Application>
  <PresentationFormat>On-screen Show (4:3)</PresentationFormat>
  <Paragraphs>30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Design</vt:lpstr>
      <vt:lpstr>Precision Magnet Mover’s Cam Positions for QD0</vt:lpstr>
      <vt:lpstr>QD0 Cam Positioning for Front of Door</vt:lpstr>
      <vt:lpstr>QD0 Cam Positioning for Front of Door</vt:lpstr>
      <vt:lpstr>Support Tube Slide Tube Design</vt:lpstr>
      <vt:lpstr>QD0 Cam/Motor Positioning</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US-APUL Proposal for the Cold Power Transfer System for the LHC IR Phase-1 Upgrade </dc:title>
  <dc:creator>Sandor Feher</dc:creator>
  <cp:lastModifiedBy>William Sporre</cp:lastModifiedBy>
  <cp:revision>396</cp:revision>
  <dcterms:created xsi:type="dcterms:W3CDTF">2009-06-02T15:09:38Z</dcterms:created>
  <dcterms:modified xsi:type="dcterms:W3CDTF">2011-10-26T13:08:58Z</dcterms:modified>
</cp:coreProperties>
</file>