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10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11/11/2011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11</a:t>
            </a:r>
            <a:r>
              <a:rPr lang="en-GB" sz="1400" dirty="0" smtClean="0">
                <a:latin typeface="Calibri" pitchFamily="34" charset="0"/>
              </a:rPr>
              <a:t> </a:t>
            </a:r>
            <a:r>
              <a:rPr lang="en-GB" sz="1400" dirty="0" smtClean="0">
                <a:latin typeface="Calibri" pitchFamily="34" charset="0"/>
              </a:rPr>
              <a:t>October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20688" y="2276872"/>
            <a:ext cx="8229600" cy="1143000"/>
          </a:xfrm>
        </p:spPr>
        <p:txBody>
          <a:bodyPr/>
          <a:lstStyle/>
          <a:p>
            <a:r>
              <a:rPr lang="en-GB" dirty="0" smtClean="0"/>
              <a:t>Options for the LO Phase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Current Setup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11October </a:t>
            </a:r>
            <a:r>
              <a:rPr lang="en-GB" sz="1400" dirty="0" smtClean="0">
                <a:latin typeface="Calibri" pitchFamily="34" charset="0"/>
              </a:rPr>
              <a:t>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1613892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Splitter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1624955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Phaser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516216" y="1625888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Amp x8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716016" y="175790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716016" y="182991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084168" y="175790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084168" y="182991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452320" y="175790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452320" y="182991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>
            <a:off x="7884368" y="1757908"/>
            <a:ext cx="59660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740352" y="1268760"/>
            <a:ext cx="12961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To Tunnel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691680" y="3419708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LO In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835696" y="1645250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Amp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691680" y="2843644"/>
            <a:ext cx="18002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90° Phase Shifter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691680" y="2276872"/>
            <a:ext cx="18002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±9° Phase Shifter</a:t>
            </a:r>
            <a:endParaRPr lang="en-GB" dirty="0"/>
          </a:p>
        </p:txBody>
      </p:sp>
      <p:cxnSp>
        <p:nvCxnSpPr>
          <p:cNvPr id="28" name="Straight Connector 27"/>
          <p:cNvCxnSpPr>
            <a:stCxn id="23" idx="0"/>
          </p:cNvCxnSpPr>
          <p:nvPr/>
        </p:nvCxnSpPr>
        <p:spPr>
          <a:xfrm flipV="1">
            <a:off x="2159732" y="3212976"/>
            <a:ext cx="0" cy="206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195736" y="2646204"/>
            <a:ext cx="0" cy="206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4" idx="2"/>
          </p:cNvCxnSpPr>
          <p:nvPr/>
        </p:nvCxnSpPr>
        <p:spPr>
          <a:xfrm flipH="1" flipV="1">
            <a:off x="2303748" y="2014582"/>
            <a:ext cx="12191" cy="262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7" idx="1"/>
            <a:endCxn id="24" idx="3"/>
          </p:cNvCxnSpPr>
          <p:nvPr/>
        </p:nvCxnSpPr>
        <p:spPr>
          <a:xfrm flipH="1">
            <a:off x="2771800" y="1798558"/>
            <a:ext cx="1008112" cy="31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08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Current Setup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11 October </a:t>
            </a:r>
            <a:r>
              <a:rPr lang="en-GB" sz="1400" dirty="0" smtClean="0">
                <a:latin typeface="Calibri" pitchFamily="34" charset="0"/>
              </a:rPr>
              <a:t>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1613892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Splitter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1624955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Phaser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516216" y="1625888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Amp x8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716016" y="175790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716016" y="182991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084168" y="175790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084168" y="182991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452320" y="175790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452320" y="182991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>
            <a:off x="7884368" y="1757908"/>
            <a:ext cx="59660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740352" y="1268760"/>
            <a:ext cx="12961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To Tunnel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691680" y="3419708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LO In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835696" y="1645250"/>
            <a:ext cx="9361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Amp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691680" y="2843644"/>
            <a:ext cx="18002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90° Phase Shifter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691680" y="2276872"/>
            <a:ext cx="18002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±9° Phase Shifter</a:t>
            </a:r>
            <a:endParaRPr lang="en-GB" dirty="0"/>
          </a:p>
        </p:txBody>
      </p:sp>
      <p:cxnSp>
        <p:nvCxnSpPr>
          <p:cNvPr id="28" name="Straight Connector 27"/>
          <p:cNvCxnSpPr>
            <a:stCxn id="23" idx="0"/>
          </p:cNvCxnSpPr>
          <p:nvPr/>
        </p:nvCxnSpPr>
        <p:spPr>
          <a:xfrm flipV="1">
            <a:off x="2159732" y="3212976"/>
            <a:ext cx="0" cy="206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195736" y="2646204"/>
            <a:ext cx="0" cy="206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4" idx="2"/>
          </p:cNvCxnSpPr>
          <p:nvPr/>
        </p:nvCxnSpPr>
        <p:spPr>
          <a:xfrm flipH="1" flipV="1">
            <a:off x="2303748" y="2014582"/>
            <a:ext cx="12191" cy="262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7" idx="1"/>
            <a:endCxn id="24" idx="3"/>
          </p:cNvCxnSpPr>
          <p:nvPr/>
        </p:nvCxnSpPr>
        <p:spPr>
          <a:xfrm flipH="1">
            <a:off x="2771800" y="1798558"/>
            <a:ext cx="1008112" cy="31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635896" y="1412776"/>
            <a:ext cx="3960440" cy="73295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084168" y="22768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Box this bit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746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66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Options for the LO Phase Box</vt:lpstr>
      <vt:lpstr>Current Setup</vt:lpstr>
      <vt:lpstr>Current Setup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7</cp:revision>
  <dcterms:created xsi:type="dcterms:W3CDTF">2011-03-24T11:41:11Z</dcterms:created>
  <dcterms:modified xsi:type="dcterms:W3CDTF">2011-11-11T09:06:58Z</dcterms:modified>
</cp:coreProperties>
</file>