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8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34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14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275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84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927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23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44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36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32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72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77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6B5BE-BDF5-FA4A-998B-845D2FEAEA94}" type="datetimeFigureOut">
              <a:rPr kumimoji="1" lang="ja-JP" altLang="en-US" smtClean="0"/>
              <a:t>12/04/23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807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214150"/>
            <a:ext cx="7772400" cy="178506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TDR Part 1: </a:t>
            </a:r>
            <a:br>
              <a:rPr kumimoji="1" lang="en-US" altLang="ja-JP" dirty="0" smtClean="0"/>
            </a:br>
            <a:r>
              <a:rPr lang="en-US" altLang="ja-JP" dirty="0" smtClean="0"/>
              <a:t>3.5 The S1-Global experiment  </a:t>
            </a:r>
            <a:r>
              <a:rPr lang="en-US" altLang="ja-JP" sz="3200" dirty="0" smtClean="0"/>
              <a:t>(15pages)</a:t>
            </a:r>
            <a:endParaRPr kumimoji="1" lang="ja-JP" altLang="en-US" sz="3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5063626"/>
            <a:ext cx="6400800" cy="575173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H. Hayano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7259" y="3600802"/>
            <a:ext cx="741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Write-up is </a:t>
            </a:r>
            <a:r>
              <a:rPr lang="en-US" altLang="ja-JP" dirty="0" smtClean="0"/>
              <a:t>concise summary from S1-Global report</a:t>
            </a:r>
            <a:r>
              <a:rPr kumimoji="1" lang="en-US" altLang="ja-JP" dirty="0" smtClean="0"/>
              <a:t>, </a:t>
            </a:r>
            <a:r>
              <a:rPr kumimoji="1" lang="en-US" altLang="ja-JP" dirty="0" smtClean="0"/>
              <a:t>but plans are presented.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87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166" y="893818"/>
            <a:ext cx="5465709" cy="5632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3.5 The S1-Global experiment</a:t>
            </a:r>
          </a:p>
          <a:p>
            <a:r>
              <a:rPr lang="en-US" altLang="ja-JP" sz="2400" b="1" dirty="0">
                <a:latin typeface="Helvetica"/>
                <a:cs typeface="Helvetica"/>
              </a:rPr>
              <a:t> </a:t>
            </a:r>
            <a:r>
              <a:rPr lang="en-US" altLang="ja-JP" sz="2400" b="1" dirty="0" smtClean="0">
                <a:latin typeface="Helvetica"/>
                <a:cs typeface="Helvetica"/>
              </a:rPr>
              <a:t>        </a:t>
            </a:r>
            <a:r>
              <a:rPr lang="en-US" altLang="ja-JP" sz="2400" dirty="0" smtClean="0">
                <a:latin typeface="Helvetica"/>
                <a:cs typeface="Helvetica"/>
              </a:rPr>
              <a:t>introduction</a:t>
            </a:r>
            <a:r>
              <a:rPr lang="en-US" altLang="ja-JP" sz="2400" dirty="0" smtClean="0">
                <a:latin typeface="Helvetica"/>
                <a:cs typeface="Helvetica"/>
              </a:rPr>
              <a:t> 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3.5.1 Cavities and Couplers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3.5.2 Tuners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3.5.3 </a:t>
            </a:r>
            <a:r>
              <a:rPr lang="en-US" altLang="ja-JP" sz="2400" dirty="0" err="1" smtClean="0">
                <a:latin typeface="Helvetica"/>
                <a:cs typeface="Helvetica"/>
              </a:rPr>
              <a:t>Cryomodules</a:t>
            </a:r>
            <a:r>
              <a:rPr lang="en-US" altLang="ja-JP" sz="2400" dirty="0" smtClean="0">
                <a:latin typeface="Helvetica"/>
                <a:cs typeface="Helvetica"/>
              </a:rPr>
              <a:t> and Cryogenics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3.5.4 HLRF and LLRF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3.5.5 </a:t>
            </a:r>
            <a:r>
              <a:rPr lang="en-US" altLang="ja-JP" sz="2400" dirty="0" smtClean="0">
                <a:solidFill>
                  <a:srgbClr val="FF6600"/>
                </a:solidFill>
                <a:latin typeface="Helvetica"/>
                <a:cs typeface="Helvetica"/>
              </a:rPr>
              <a:t>Single cavity performance test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3.5.6 </a:t>
            </a:r>
            <a:r>
              <a:rPr lang="en-US" altLang="ja-JP" sz="2400" dirty="0" smtClean="0">
                <a:solidFill>
                  <a:srgbClr val="FF6600"/>
                </a:solidFill>
                <a:latin typeface="Helvetica"/>
                <a:cs typeface="Helvetica"/>
              </a:rPr>
              <a:t>Cryomodule performance test</a:t>
            </a:r>
          </a:p>
          <a:p>
            <a:r>
              <a:rPr lang="en-US" altLang="ja-JP" sz="2400" dirty="0">
                <a:latin typeface="Helvetica"/>
                <a:cs typeface="Helvetica"/>
              </a:rPr>
              <a:t> </a:t>
            </a:r>
            <a:r>
              <a:rPr lang="en-US" altLang="ja-JP" sz="2400" dirty="0" smtClean="0">
                <a:latin typeface="Helvetica"/>
                <a:cs typeface="Helvetica"/>
              </a:rPr>
              <a:t>   3.5.6.1 </a:t>
            </a:r>
            <a:r>
              <a:rPr lang="en-US" altLang="ja-JP" sz="2400" dirty="0" smtClean="0">
                <a:solidFill>
                  <a:srgbClr val="FF6600"/>
                </a:solidFill>
                <a:latin typeface="Helvetica"/>
                <a:cs typeface="Helvetica"/>
              </a:rPr>
              <a:t>thermal performance</a:t>
            </a:r>
          </a:p>
          <a:p>
            <a:r>
              <a:rPr lang="en-US" altLang="ja-JP" sz="2400" dirty="0">
                <a:latin typeface="Helvetica"/>
                <a:cs typeface="Helvetica"/>
              </a:rPr>
              <a:t> </a:t>
            </a:r>
            <a:r>
              <a:rPr lang="en-US" altLang="ja-JP" sz="2400" dirty="0" smtClean="0">
                <a:latin typeface="Helvetica"/>
                <a:cs typeface="Helvetica"/>
              </a:rPr>
              <a:t>   3.5.6.2 </a:t>
            </a:r>
            <a:r>
              <a:rPr lang="en-US" altLang="ja-JP" sz="2400" dirty="0" smtClean="0">
                <a:solidFill>
                  <a:srgbClr val="FF6600"/>
                </a:solidFill>
                <a:latin typeface="Helvetica"/>
                <a:cs typeface="Helvetica"/>
              </a:rPr>
              <a:t>RF performance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3.5.7 Test of adaptive piezo feedback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3.5.8 Test of alignment instrumentation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3.5.9 </a:t>
            </a:r>
            <a:r>
              <a:rPr lang="en-US" altLang="ja-JP" sz="2400" dirty="0" smtClean="0">
                <a:solidFill>
                  <a:srgbClr val="FF6600"/>
                </a:solidFill>
                <a:latin typeface="Helvetica"/>
                <a:cs typeface="Helvetica"/>
              </a:rPr>
              <a:t>DRFS power scheme test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3.5.10 What we learn</a:t>
            </a:r>
          </a:p>
          <a:p>
            <a:r>
              <a:rPr lang="en-US" altLang="ja-JP" sz="2400" dirty="0" smtClean="0">
                <a:latin typeface="Helvetica"/>
                <a:cs typeface="Helvetica"/>
              </a:rPr>
              <a:t>3.5.11 Conclusion</a:t>
            </a:r>
            <a:endParaRPr lang="en-US" altLang="ja-JP" sz="2400" dirty="0">
              <a:latin typeface="Helvetic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27688" y="243609"/>
            <a:ext cx="454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Helvetica"/>
                <a:cs typeface="Helvetica"/>
              </a:rPr>
              <a:t>Write-up contents will be;</a:t>
            </a:r>
            <a:endParaRPr kumimoji="1" lang="ja-JP" altLang="en-US" sz="28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98625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1G_TDR_0421201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46211" cy="6858000"/>
          </a:xfrm>
          <a:prstGeom prst="rect">
            <a:avLst/>
          </a:prstGeom>
        </p:spPr>
      </p:pic>
      <p:pic>
        <p:nvPicPr>
          <p:cNvPr id="4" name="図 3" descr="S1G_TDR_04212012-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789" y="0"/>
            <a:ext cx="4846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5905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92</Words>
  <Application>Microsoft Macintosh PowerPoint</Application>
  <PresentationFormat>画面に合わせる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TDR Part 1:  3.5 The S1-Global experiment  (15pages)</vt:lpstr>
      <vt:lpstr>PowerPoint プレゼンテーション</vt:lpstr>
      <vt:lpstr>PowerPoint プレゼンテーション</vt:lpstr>
    </vt:vector>
  </TitlesOfParts>
  <Company>KEK ATF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 Part 1:  3.4 Cavity Integration</dc:title>
  <dc:creator>早野 仁司</dc:creator>
  <cp:lastModifiedBy>早野 仁司</cp:lastModifiedBy>
  <cp:revision>5</cp:revision>
  <dcterms:created xsi:type="dcterms:W3CDTF">2012-04-23T13:14:28Z</dcterms:created>
  <dcterms:modified xsi:type="dcterms:W3CDTF">2012-04-23T16:55:51Z</dcterms:modified>
</cp:coreProperties>
</file>