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71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NAT_Imada\Documents\inner-inspection\MHI%2318\MHI-018_after_EP1\depth_profile\trans05-237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NAT_Imada\Documents\inner-inspection\MHI%2318\MHI-018_after_EP1\depth_profile\trans07-235.tx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NAT_Imada\Documents\inner-inspection\MHI%2318\MHI-018_after_EP1\depth_profile\transbtc78.tx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C:\Users\NAT_Imada\Documents\inner-inspection\MHI%2319\110909_after_EP1\depth_profile\trans5-324.tx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C:\Users\NAT_Imada\Documents\inner-inspection\MHI%2319\110909_after_EP1\depth_profile\66-1\trans01-66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'trans05-237'!$H$2:$H$201</c:f>
              <c:numCache>
                <c:formatCode>General</c:formatCode>
                <c:ptCount val="20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</c:numCache>
            </c:numRef>
          </c:xVal>
          <c:yVal>
            <c:numRef>
              <c:f>'trans05-237'!$I$2:$I$201</c:f>
              <c:numCache>
                <c:formatCode>General</c:formatCode>
                <c:ptCount val="200"/>
                <c:pt idx="0">
                  <c:v>83.0</c:v>
                </c:pt>
                <c:pt idx="1">
                  <c:v>82.5</c:v>
                </c:pt>
                <c:pt idx="2">
                  <c:v>81.7</c:v>
                </c:pt>
                <c:pt idx="3">
                  <c:v>80.8</c:v>
                </c:pt>
                <c:pt idx="4">
                  <c:v>79.9</c:v>
                </c:pt>
                <c:pt idx="5">
                  <c:v>79.1</c:v>
                </c:pt>
                <c:pt idx="6">
                  <c:v>78.2</c:v>
                </c:pt>
                <c:pt idx="7">
                  <c:v>77.3</c:v>
                </c:pt>
                <c:pt idx="8">
                  <c:v>76.6</c:v>
                </c:pt>
                <c:pt idx="9">
                  <c:v>75.9</c:v>
                </c:pt>
                <c:pt idx="10">
                  <c:v>75.3</c:v>
                </c:pt>
                <c:pt idx="11">
                  <c:v>74.7</c:v>
                </c:pt>
                <c:pt idx="12">
                  <c:v>73.9</c:v>
                </c:pt>
                <c:pt idx="13">
                  <c:v>73.2</c:v>
                </c:pt>
                <c:pt idx="14">
                  <c:v>72.4</c:v>
                </c:pt>
                <c:pt idx="15">
                  <c:v>71.6</c:v>
                </c:pt>
                <c:pt idx="16">
                  <c:v>70.9</c:v>
                </c:pt>
                <c:pt idx="17">
                  <c:v>70.1</c:v>
                </c:pt>
                <c:pt idx="18">
                  <c:v>69.5</c:v>
                </c:pt>
                <c:pt idx="19">
                  <c:v>68.9</c:v>
                </c:pt>
                <c:pt idx="20">
                  <c:v>68.2</c:v>
                </c:pt>
                <c:pt idx="21">
                  <c:v>67.6</c:v>
                </c:pt>
                <c:pt idx="22">
                  <c:v>66.9</c:v>
                </c:pt>
                <c:pt idx="23">
                  <c:v>66.2</c:v>
                </c:pt>
                <c:pt idx="24">
                  <c:v>65.3</c:v>
                </c:pt>
                <c:pt idx="25">
                  <c:v>64.4</c:v>
                </c:pt>
                <c:pt idx="26">
                  <c:v>63.6</c:v>
                </c:pt>
                <c:pt idx="27">
                  <c:v>62.7</c:v>
                </c:pt>
                <c:pt idx="28">
                  <c:v>61.9</c:v>
                </c:pt>
                <c:pt idx="29">
                  <c:v>61.0</c:v>
                </c:pt>
                <c:pt idx="30">
                  <c:v>60.1</c:v>
                </c:pt>
                <c:pt idx="31">
                  <c:v>59.3</c:v>
                </c:pt>
                <c:pt idx="32">
                  <c:v>58.4</c:v>
                </c:pt>
                <c:pt idx="33">
                  <c:v>57.6</c:v>
                </c:pt>
                <c:pt idx="34">
                  <c:v>56.9</c:v>
                </c:pt>
                <c:pt idx="35">
                  <c:v>56.0</c:v>
                </c:pt>
                <c:pt idx="36">
                  <c:v>55.2</c:v>
                </c:pt>
                <c:pt idx="37">
                  <c:v>54.3</c:v>
                </c:pt>
                <c:pt idx="38">
                  <c:v>53.4</c:v>
                </c:pt>
                <c:pt idx="39">
                  <c:v>52.6</c:v>
                </c:pt>
                <c:pt idx="40">
                  <c:v>51.7</c:v>
                </c:pt>
                <c:pt idx="41">
                  <c:v>50.8</c:v>
                </c:pt>
                <c:pt idx="42">
                  <c:v>50.1</c:v>
                </c:pt>
                <c:pt idx="43">
                  <c:v>49.3</c:v>
                </c:pt>
                <c:pt idx="44">
                  <c:v>48.5</c:v>
                </c:pt>
                <c:pt idx="45">
                  <c:v>47.6</c:v>
                </c:pt>
                <c:pt idx="46">
                  <c:v>46.7</c:v>
                </c:pt>
                <c:pt idx="47">
                  <c:v>45.9</c:v>
                </c:pt>
                <c:pt idx="48">
                  <c:v>45.0</c:v>
                </c:pt>
                <c:pt idx="49">
                  <c:v>44.1</c:v>
                </c:pt>
                <c:pt idx="50">
                  <c:v>43.3</c:v>
                </c:pt>
                <c:pt idx="51">
                  <c:v>42.6</c:v>
                </c:pt>
                <c:pt idx="52">
                  <c:v>41.9</c:v>
                </c:pt>
                <c:pt idx="53">
                  <c:v>41.0</c:v>
                </c:pt>
                <c:pt idx="54">
                  <c:v>40.3</c:v>
                </c:pt>
                <c:pt idx="55">
                  <c:v>39.5</c:v>
                </c:pt>
                <c:pt idx="56">
                  <c:v>38.6</c:v>
                </c:pt>
                <c:pt idx="57">
                  <c:v>37.8</c:v>
                </c:pt>
                <c:pt idx="58">
                  <c:v>36.9</c:v>
                </c:pt>
                <c:pt idx="59">
                  <c:v>36.0</c:v>
                </c:pt>
                <c:pt idx="60">
                  <c:v>35.2</c:v>
                </c:pt>
                <c:pt idx="61">
                  <c:v>34.3</c:v>
                </c:pt>
                <c:pt idx="62">
                  <c:v>33.4</c:v>
                </c:pt>
                <c:pt idx="63">
                  <c:v>32.7</c:v>
                </c:pt>
                <c:pt idx="64">
                  <c:v>32.2</c:v>
                </c:pt>
                <c:pt idx="65">
                  <c:v>31.6</c:v>
                </c:pt>
                <c:pt idx="66">
                  <c:v>30.8</c:v>
                </c:pt>
                <c:pt idx="67">
                  <c:v>30.0</c:v>
                </c:pt>
                <c:pt idx="68">
                  <c:v>29.1</c:v>
                </c:pt>
                <c:pt idx="69">
                  <c:v>28.3</c:v>
                </c:pt>
                <c:pt idx="70">
                  <c:v>27.4</c:v>
                </c:pt>
                <c:pt idx="71">
                  <c:v>26.5</c:v>
                </c:pt>
                <c:pt idx="72">
                  <c:v>25.7</c:v>
                </c:pt>
                <c:pt idx="73">
                  <c:v>24.8</c:v>
                </c:pt>
                <c:pt idx="74">
                  <c:v>23.9</c:v>
                </c:pt>
                <c:pt idx="75">
                  <c:v>23.3</c:v>
                </c:pt>
                <c:pt idx="76">
                  <c:v>22.9</c:v>
                </c:pt>
                <c:pt idx="77">
                  <c:v>22.4</c:v>
                </c:pt>
                <c:pt idx="78">
                  <c:v>22.0</c:v>
                </c:pt>
                <c:pt idx="79">
                  <c:v>21.6</c:v>
                </c:pt>
                <c:pt idx="80">
                  <c:v>21.1</c:v>
                </c:pt>
                <c:pt idx="81">
                  <c:v>20.7</c:v>
                </c:pt>
                <c:pt idx="82">
                  <c:v>20.3</c:v>
                </c:pt>
                <c:pt idx="83">
                  <c:v>20.0</c:v>
                </c:pt>
                <c:pt idx="84">
                  <c:v>19.6</c:v>
                </c:pt>
                <c:pt idx="85">
                  <c:v>19.2</c:v>
                </c:pt>
                <c:pt idx="86">
                  <c:v>18.8</c:v>
                </c:pt>
                <c:pt idx="87">
                  <c:v>18.1</c:v>
                </c:pt>
                <c:pt idx="88">
                  <c:v>17.3</c:v>
                </c:pt>
                <c:pt idx="89">
                  <c:v>16.4</c:v>
                </c:pt>
                <c:pt idx="90">
                  <c:v>15.5</c:v>
                </c:pt>
                <c:pt idx="91">
                  <c:v>14.7</c:v>
                </c:pt>
                <c:pt idx="92">
                  <c:v>13.8</c:v>
                </c:pt>
                <c:pt idx="93">
                  <c:v>12.5</c:v>
                </c:pt>
                <c:pt idx="94">
                  <c:v>10.5</c:v>
                </c:pt>
                <c:pt idx="95">
                  <c:v>8.3</c:v>
                </c:pt>
                <c:pt idx="96">
                  <c:v>6.1</c:v>
                </c:pt>
                <c:pt idx="97">
                  <c:v>3.8</c:v>
                </c:pt>
                <c:pt idx="98">
                  <c:v>1.8</c:v>
                </c:pt>
                <c:pt idx="99">
                  <c:v>0.0</c:v>
                </c:pt>
                <c:pt idx="100">
                  <c:v>-1.4</c:v>
                </c:pt>
                <c:pt idx="101">
                  <c:v>-1.9</c:v>
                </c:pt>
                <c:pt idx="102">
                  <c:v>-1.5</c:v>
                </c:pt>
                <c:pt idx="103">
                  <c:v>-0.5</c:v>
                </c:pt>
                <c:pt idx="104">
                  <c:v>1.2</c:v>
                </c:pt>
                <c:pt idx="105">
                  <c:v>3.6</c:v>
                </c:pt>
                <c:pt idx="106">
                  <c:v>5.9</c:v>
                </c:pt>
                <c:pt idx="107">
                  <c:v>8.200000000000001</c:v>
                </c:pt>
                <c:pt idx="108">
                  <c:v>10.5</c:v>
                </c:pt>
                <c:pt idx="109">
                  <c:v>12.7</c:v>
                </c:pt>
                <c:pt idx="110">
                  <c:v>14.9</c:v>
                </c:pt>
                <c:pt idx="111">
                  <c:v>16.9</c:v>
                </c:pt>
                <c:pt idx="112">
                  <c:v>18.8</c:v>
                </c:pt>
                <c:pt idx="113">
                  <c:v>20.7</c:v>
                </c:pt>
                <c:pt idx="114">
                  <c:v>22.7</c:v>
                </c:pt>
                <c:pt idx="115">
                  <c:v>24.6</c:v>
                </c:pt>
                <c:pt idx="116">
                  <c:v>26.4</c:v>
                </c:pt>
                <c:pt idx="117">
                  <c:v>28.1</c:v>
                </c:pt>
                <c:pt idx="118">
                  <c:v>29.9</c:v>
                </c:pt>
                <c:pt idx="119">
                  <c:v>31.6</c:v>
                </c:pt>
                <c:pt idx="120">
                  <c:v>33.3</c:v>
                </c:pt>
                <c:pt idx="121">
                  <c:v>35.0</c:v>
                </c:pt>
                <c:pt idx="122">
                  <c:v>36.6</c:v>
                </c:pt>
                <c:pt idx="123">
                  <c:v>38.3</c:v>
                </c:pt>
                <c:pt idx="124">
                  <c:v>39.9</c:v>
                </c:pt>
                <c:pt idx="125">
                  <c:v>41.4</c:v>
                </c:pt>
                <c:pt idx="126">
                  <c:v>42.9</c:v>
                </c:pt>
                <c:pt idx="127">
                  <c:v>44.4</c:v>
                </c:pt>
                <c:pt idx="128">
                  <c:v>45.9</c:v>
                </c:pt>
                <c:pt idx="129">
                  <c:v>47.4</c:v>
                </c:pt>
                <c:pt idx="130">
                  <c:v>49.0</c:v>
                </c:pt>
                <c:pt idx="131">
                  <c:v>50.5</c:v>
                </c:pt>
                <c:pt idx="132">
                  <c:v>52.0</c:v>
                </c:pt>
                <c:pt idx="133">
                  <c:v>53.4</c:v>
                </c:pt>
                <c:pt idx="134">
                  <c:v>54.8</c:v>
                </c:pt>
                <c:pt idx="135">
                  <c:v>56.2</c:v>
                </c:pt>
                <c:pt idx="136">
                  <c:v>57.5</c:v>
                </c:pt>
                <c:pt idx="137">
                  <c:v>58.8</c:v>
                </c:pt>
                <c:pt idx="138">
                  <c:v>60.1</c:v>
                </c:pt>
                <c:pt idx="139">
                  <c:v>61.4</c:v>
                </c:pt>
                <c:pt idx="140">
                  <c:v>62.7</c:v>
                </c:pt>
                <c:pt idx="141">
                  <c:v>64.0</c:v>
                </c:pt>
                <c:pt idx="142">
                  <c:v>65.3</c:v>
                </c:pt>
                <c:pt idx="143">
                  <c:v>66.6</c:v>
                </c:pt>
                <c:pt idx="144">
                  <c:v>67.9</c:v>
                </c:pt>
                <c:pt idx="145">
                  <c:v>69.2</c:v>
                </c:pt>
                <c:pt idx="146">
                  <c:v>70.5</c:v>
                </c:pt>
                <c:pt idx="147">
                  <c:v>71.8</c:v>
                </c:pt>
                <c:pt idx="148">
                  <c:v>73.1</c:v>
                </c:pt>
                <c:pt idx="149">
                  <c:v>74.4</c:v>
                </c:pt>
                <c:pt idx="150">
                  <c:v>75.7</c:v>
                </c:pt>
                <c:pt idx="151">
                  <c:v>77.0</c:v>
                </c:pt>
                <c:pt idx="152">
                  <c:v>78.3</c:v>
                </c:pt>
                <c:pt idx="153">
                  <c:v>79.6</c:v>
                </c:pt>
                <c:pt idx="154">
                  <c:v>80.9</c:v>
                </c:pt>
                <c:pt idx="155">
                  <c:v>82.2</c:v>
                </c:pt>
                <c:pt idx="156">
                  <c:v>83.4</c:v>
                </c:pt>
                <c:pt idx="157">
                  <c:v>84.5</c:v>
                </c:pt>
                <c:pt idx="158">
                  <c:v>85.7</c:v>
                </c:pt>
                <c:pt idx="159">
                  <c:v>87.0</c:v>
                </c:pt>
                <c:pt idx="160">
                  <c:v>88.3</c:v>
                </c:pt>
                <c:pt idx="161">
                  <c:v>89.6</c:v>
                </c:pt>
                <c:pt idx="162">
                  <c:v>90.8</c:v>
                </c:pt>
                <c:pt idx="163">
                  <c:v>92.0</c:v>
                </c:pt>
                <c:pt idx="164">
                  <c:v>93.1</c:v>
                </c:pt>
                <c:pt idx="165">
                  <c:v>94.2</c:v>
                </c:pt>
                <c:pt idx="166">
                  <c:v>95.3</c:v>
                </c:pt>
                <c:pt idx="167">
                  <c:v>96.4</c:v>
                </c:pt>
                <c:pt idx="168">
                  <c:v>97.5</c:v>
                </c:pt>
                <c:pt idx="169">
                  <c:v>98.6</c:v>
                </c:pt>
                <c:pt idx="170">
                  <c:v>99.6</c:v>
                </c:pt>
                <c:pt idx="171">
                  <c:v>100.7</c:v>
                </c:pt>
                <c:pt idx="172">
                  <c:v>101.8</c:v>
                </c:pt>
                <c:pt idx="173">
                  <c:v>102.9</c:v>
                </c:pt>
                <c:pt idx="174">
                  <c:v>103.9</c:v>
                </c:pt>
                <c:pt idx="175">
                  <c:v>104.8</c:v>
                </c:pt>
                <c:pt idx="176">
                  <c:v>105.9</c:v>
                </c:pt>
                <c:pt idx="177">
                  <c:v>107.0</c:v>
                </c:pt>
                <c:pt idx="178">
                  <c:v>108.0</c:v>
                </c:pt>
                <c:pt idx="179">
                  <c:v>109.0</c:v>
                </c:pt>
                <c:pt idx="180">
                  <c:v>109.9</c:v>
                </c:pt>
                <c:pt idx="181">
                  <c:v>110.9</c:v>
                </c:pt>
                <c:pt idx="182">
                  <c:v>111.9</c:v>
                </c:pt>
                <c:pt idx="183">
                  <c:v>112.8</c:v>
                </c:pt>
                <c:pt idx="184">
                  <c:v>113.6</c:v>
                </c:pt>
                <c:pt idx="185">
                  <c:v>114.6</c:v>
                </c:pt>
                <c:pt idx="186">
                  <c:v>115.6</c:v>
                </c:pt>
                <c:pt idx="187">
                  <c:v>116.5</c:v>
                </c:pt>
                <c:pt idx="188">
                  <c:v>117.6</c:v>
                </c:pt>
                <c:pt idx="189">
                  <c:v>118.7</c:v>
                </c:pt>
                <c:pt idx="190">
                  <c:v>119.8</c:v>
                </c:pt>
                <c:pt idx="191">
                  <c:v>120.9</c:v>
                </c:pt>
                <c:pt idx="192">
                  <c:v>122.0</c:v>
                </c:pt>
                <c:pt idx="193">
                  <c:v>123.0</c:v>
                </c:pt>
                <c:pt idx="194">
                  <c:v>124.1</c:v>
                </c:pt>
                <c:pt idx="195">
                  <c:v>125.1</c:v>
                </c:pt>
                <c:pt idx="196">
                  <c:v>126.1</c:v>
                </c:pt>
                <c:pt idx="197">
                  <c:v>127.0</c:v>
                </c:pt>
                <c:pt idx="198">
                  <c:v>127.9</c:v>
                </c:pt>
                <c:pt idx="199">
                  <c:v>128.8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0663704"/>
        <c:axId val="1135430008"/>
      </c:scatterChart>
      <c:valAx>
        <c:axId val="550663704"/>
        <c:scaling>
          <c:orientation val="minMax"/>
          <c:max val="2000.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Z-axis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35430008"/>
        <c:crosses val="autoZero"/>
        <c:crossBetween val="midCat"/>
      </c:valAx>
      <c:valAx>
        <c:axId val="113543000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Height [μm]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55066370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'trans07-235'!$I$2:$I$201</c:f>
              <c:numCache>
                <c:formatCode>General</c:formatCode>
                <c:ptCount val="20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</c:numCache>
            </c:numRef>
          </c:xVal>
          <c:yVal>
            <c:numRef>
              <c:f>'trans07-235'!$J$2:$J$201</c:f>
              <c:numCache>
                <c:formatCode>General</c:formatCode>
                <c:ptCount val="200"/>
                <c:pt idx="0">
                  <c:v>-163.9</c:v>
                </c:pt>
                <c:pt idx="1">
                  <c:v>-161.9</c:v>
                </c:pt>
                <c:pt idx="2">
                  <c:v>-160.0</c:v>
                </c:pt>
                <c:pt idx="3">
                  <c:v>-158.1</c:v>
                </c:pt>
                <c:pt idx="4">
                  <c:v>-156.2</c:v>
                </c:pt>
                <c:pt idx="5">
                  <c:v>-154.2</c:v>
                </c:pt>
                <c:pt idx="6">
                  <c:v>-152.2</c:v>
                </c:pt>
                <c:pt idx="7">
                  <c:v>-150.1</c:v>
                </c:pt>
                <c:pt idx="8">
                  <c:v>-148.0</c:v>
                </c:pt>
                <c:pt idx="9">
                  <c:v>-145.8</c:v>
                </c:pt>
                <c:pt idx="10">
                  <c:v>-143.6</c:v>
                </c:pt>
                <c:pt idx="11">
                  <c:v>-141.3</c:v>
                </c:pt>
                <c:pt idx="12">
                  <c:v>-139.0</c:v>
                </c:pt>
                <c:pt idx="13">
                  <c:v>-136.7</c:v>
                </c:pt>
                <c:pt idx="14">
                  <c:v>-134.4</c:v>
                </c:pt>
                <c:pt idx="15">
                  <c:v>-132.3</c:v>
                </c:pt>
                <c:pt idx="16">
                  <c:v>-130.3</c:v>
                </c:pt>
                <c:pt idx="17">
                  <c:v>-128.4</c:v>
                </c:pt>
                <c:pt idx="18">
                  <c:v>-126.4</c:v>
                </c:pt>
                <c:pt idx="19">
                  <c:v>-124.5</c:v>
                </c:pt>
                <c:pt idx="20">
                  <c:v>-122.6</c:v>
                </c:pt>
                <c:pt idx="21">
                  <c:v>-120.6</c:v>
                </c:pt>
                <c:pt idx="22">
                  <c:v>-118.7</c:v>
                </c:pt>
                <c:pt idx="23">
                  <c:v>-116.8</c:v>
                </c:pt>
                <c:pt idx="24">
                  <c:v>-114.9</c:v>
                </c:pt>
                <c:pt idx="25">
                  <c:v>-112.9</c:v>
                </c:pt>
                <c:pt idx="26">
                  <c:v>-111.0</c:v>
                </c:pt>
                <c:pt idx="27">
                  <c:v>-109.1</c:v>
                </c:pt>
                <c:pt idx="28">
                  <c:v>-107.2</c:v>
                </c:pt>
                <c:pt idx="29">
                  <c:v>-105.2</c:v>
                </c:pt>
                <c:pt idx="30">
                  <c:v>-103.4</c:v>
                </c:pt>
                <c:pt idx="31">
                  <c:v>-101.6</c:v>
                </c:pt>
                <c:pt idx="32">
                  <c:v>-99.7</c:v>
                </c:pt>
                <c:pt idx="33">
                  <c:v>-97.8</c:v>
                </c:pt>
                <c:pt idx="34">
                  <c:v>-96.1</c:v>
                </c:pt>
                <c:pt idx="35">
                  <c:v>-94.4</c:v>
                </c:pt>
                <c:pt idx="36">
                  <c:v>-92.8</c:v>
                </c:pt>
                <c:pt idx="37">
                  <c:v>-91.3</c:v>
                </c:pt>
                <c:pt idx="38">
                  <c:v>-89.7</c:v>
                </c:pt>
                <c:pt idx="39">
                  <c:v>-87.8</c:v>
                </c:pt>
                <c:pt idx="40">
                  <c:v>-85.9</c:v>
                </c:pt>
                <c:pt idx="41">
                  <c:v>-84.0</c:v>
                </c:pt>
                <c:pt idx="42">
                  <c:v>-82.1</c:v>
                </c:pt>
                <c:pt idx="43">
                  <c:v>-80.1</c:v>
                </c:pt>
                <c:pt idx="44">
                  <c:v>-78.2</c:v>
                </c:pt>
                <c:pt idx="45">
                  <c:v>-76.3</c:v>
                </c:pt>
                <c:pt idx="46">
                  <c:v>-74.4</c:v>
                </c:pt>
                <c:pt idx="47">
                  <c:v>-72.4</c:v>
                </c:pt>
                <c:pt idx="48">
                  <c:v>-70.5</c:v>
                </c:pt>
                <c:pt idx="49">
                  <c:v>-68.6</c:v>
                </c:pt>
                <c:pt idx="50">
                  <c:v>-66.6</c:v>
                </c:pt>
                <c:pt idx="51">
                  <c:v>-64.7</c:v>
                </c:pt>
                <c:pt idx="52">
                  <c:v>-62.8</c:v>
                </c:pt>
                <c:pt idx="53">
                  <c:v>-60.9</c:v>
                </c:pt>
                <c:pt idx="54">
                  <c:v>-59.0</c:v>
                </c:pt>
                <c:pt idx="55">
                  <c:v>-57.2</c:v>
                </c:pt>
                <c:pt idx="56">
                  <c:v>-55.3</c:v>
                </c:pt>
                <c:pt idx="57">
                  <c:v>-53.4</c:v>
                </c:pt>
                <c:pt idx="58">
                  <c:v>-51.4</c:v>
                </c:pt>
                <c:pt idx="59">
                  <c:v>-49.5</c:v>
                </c:pt>
                <c:pt idx="60">
                  <c:v>-47.6</c:v>
                </c:pt>
                <c:pt idx="61">
                  <c:v>-45.6</c:v>
                </c:pt>
                <c:pt idx="62">
                  <c:v>-43.4</c:v>
                </c:pt>
                <c:pt idx="63">
                  <c:v>-41.2</c:v>
                </c:pt>
                <c:pt idx="64">
                  <c:v>-39.1</c:v>
                </c:pt>
                <c:pt idx="65">
                  <c:v>-37.2</c:v>
                </c:pt>
                <c:pt idx="66">
                  <c:v>-35.2</c:v>
                </c:pt>
                <c:pt idx="67">
                  <c:v>-33.3</c:v>
                </c:pt>
                <c:pt idx="68">
                  <c:v>-31.4</c:v>
                </c:pt>
                <c:pt idx="69">
                  <c:v>-29.5</c:v>
                </c:pt>
                <c:pt idx="70">
                  <c:v>-27.8</c:v>
                </c:pt>
                <c:pt idx="71">
                  <c:v>-26.2</c:v>
                </c:pt>
                <c:pt idx="72">
                  <c:v>-24.3</c:v>
                </c:pt>
                <c:pt idx="73">
                  <c:v>-22.6</c:v>
                </c:pt>
                <c:pt idx="74">
                  <c:v>-21.0</c:v>
                </c:pt>
                <c:pt idx="75">
                  <c:v>-19.2</c:v>
                </c:pt>
                <c:pt idx="76">
                  <c:v>-17.5</c:v>
                </c:pt>
                <c:pt idx="77">
                  <c:v>-15.8</c:v>
                </c:pt>
                <c:pt idx="78">
                  <c:v>-14.0</c:v>
                </c:pt>
                <c:pt idx="79">
                  <c:v>-12.1</c:v>
                </c:pt>
                <c:pt idx="80">
                  <c:v>-10.1</c:v>
                </c:pt>
                <c:pt idx="81">
                  <c:v>-8.200000000000001</c:v>
                </c:pt>
                <c:pt idx="82">
                  <c:v>-6.3</c:v>
                </c:pt>
                <c:pt idx="83">
                  <c:v>-5.0</c:v>
                </c:pt>
                <c:pt idx="84">
                  <c:v>-4.4</c:v>
                </c:pt>
                <c:pt idx="85">
                  <c:v>-4.1</c:v>
                </c:pt>
                <c:pt idx="86">
                  <c:v>-4.1</c:v>
                </c:pt>
                <c:pt idx="87">
                  <c:v>-4.2</c:v>
                </c:pt>
                <c:pt idx="88">
                  <c:v>-4.3</c:v>
                </c:pt>
                <c:pt idx="89">
                  <c:v>-4.4</c:v>
                </c:pt>
                <c:pt idx="90">
                  <c:v>-4.8</c:v>
                </c:pt>
                <c:pt idx="91">
                  <c:v>-5.7</c:v>
                </c:pt>
                <c:pt idx="92">
                  <c:v>-6.3</c:v>
                </c:pt>
                <c:pt idx="93">
                  <c:v>-6.6</c:v>
                </c:pt>
                <c:pt idx="94">
                  <c:v>-6.5</c:v>
                </c:pt>
                <c:pt idx="95">
                  <c:v>-6.0</c:v>
                </c:pt>
                <c:pt idx="96">
                  <c:v>-5.4</c:v>
                </c:pt>
                <c:pt idx="97">
                  <c:v>-4.1</c:v>
                </c:pt>
                <c:pt idx="98">
                  <c:v>-2.2</c:v>
                </c:pt>
                <c:pt idx="99">
                  <c:v>0.0</c:v>
                </c:pt>
                <c:pt idx="100">
                  <c:v>2.4</c:v>
                </c:pt>
                <c:pt idx="101">
                  <c:v>5.0</c:v>
                </c:pt>
                <c:pt idx="102">
                  <c:v>7.7</c:v>
                </c:pt>
                <c:pt idx="103">
                  <c:v>10.3</c:v>
                </c:pt>
                <c:pt idx="104">
                  <c:v>12.8</c:v>
                </c:pt>
                <c:pt idx="105">
                  <c:v>15.3</c:v>
                </c:pt>
                <c:pt idx="106">
                  <c:v>17.8</c:v>
                </c:pt>
                <c:pt idx="107">
                  <c:v>20.2</c:v>
                </c:pt>
                <c:pt idx="108">
                  <c:v>22.4</c:v>
                </c:pt>
                <c:pt idx="109">
                  <c:v>24.7</c:v>
                </c:pt>
                <c:pt idx="110">
                  <c:v>27.0</c:v>
                </c:pt>
                <c:pt idx="111">
                  <c:v>29.2</c:v>
                </c:pt>
                <c:pt idx="112">
                  <c:v>31.4</c:v>
                </c:pt>
                <c:pt idx="113">
                  <c:v>33.5</c:v>
                </c:pt>
                <c:pt idx="114">
                  <c:v>35.4</c:v>
                </c:pt>
                <c:pt idx="115">
                  <c:v>37.0</c:v>
                </c:pt>
                <c:pt idx="116">
                  <c:v>38.5</c:v>
                </c:pt>
                <c:pt idx="117">
                  <c:v>40.1</c:v>
                </c:pt>
                <c:pt idx="118">
                  <c:v>41.6</c:v>
                </c:pt>
                <c:pt idx="119">
                  <c:v>43.1</c:v>
                </c:pt>
                <c:pt idx="120">
                  <c:v>44.7</c:v>
                </c:pt>
                <c:pt idx="121">
                  <c:v>46.5</c:v>
                </c:pt>
                <c:pt idx="122">
                  <c:v>48.4</c:v>
                </c:pt>
                <c:pt idx="123">
                  <c:v>50.4</c:v>
                </c:pt>
                <c:pt idx="124">
                  <c:v>52.3</c:v>
                </c:pt>
                <c:pt idx="125">
                  <c:v>54.1</c:v>
                </c:pt>
                <c:pt idx="126">
                  <c:v>55.9</c:v>
                </c:pt>
                <c:pt idx="127">
                  <c:v>57.9</c:v>
                </c:pt>
                <c:pt idx="128">
                  <c:v>59.8</c:v>
                </c:pt>
                <c:pt idx="129">
                  <c:v>61.6</c:v>
                </c:pt>
                <c:pt idx="130">
                  <c:v>63.3</c:v>
                </c:pt>
                <c:pt idx="131">
                  <c:v>65.2</c:v>
                </c:pt>
                <c:pt idx="132">
                  <c:v>67.1</c:v>
                </c:pt>
                <c:pt idx="133">
                  <c:v>69.0</c:v>
                </c:pt>
                <c:pt idx="134">
                  <c:v>70.9</c:v>
                </c:pt>
                <c:pt idx="135">
                  <c:v>72.9</c:v>
                </c:pt>
                <c:pt idx="136">
                  <c:v>74.8</c:v>
                </c:pt>
                <c:pt idx="137">
                  <c:v>76.7</c:v>
                </c:pt>
                <c:pt idx="138">
                  <c:v>78.6</c:v>
                </c:pt>
                <c:pt idx="139">
                  <c:v>80.6</c:v>
                </c:pt>
                <c:pt idx="140">
                  <c:v>82.5</c:v>
                </c:pt>
                <c:pt idx="141">
                  <c:v>84.4</c:v>
                </c:pt>
                <c:pt idx="142">
                  <c:v>86.4</c:v>
                </c:pt>
                <c:pt idx="143">
                  <c:v>88.3</c:v>
                </c:pt>
                <c:pt idx="144">
                  <c:v>90.2</c:v>
                </c:pt>
                <c:pt idx="145">
                  <c:v>92.1</c:v>
                </c:pt>
                <c:pt idx="146">
                  <c:v>94.1</c:v>
                </c:pt>
                <c:pt idx="147">
                  <c:v>96.0</c:v>
                </c:pt>
                <c:pt idx="148">
                  <c:v>98.0</c:v>
                </c:pt>
                <c:pt idx="149">
                  <c:v>100.0</c:v>
                </c:pt>
                <c:pt idx="150">
                  <c:v>102.0</c:v>
                </c:pt>
                <c:pt idx="151">
                  <c:v>103.9</c:v>
                </c:pt>
                <c:pt idx="152">
                  <c:v>105.9</c:v>
                </c:pt>
                <c:pt idx="153">
                  <c:v>107.9</c:v>
                </c:pt>
                <c:pt idx="154">
                  <c:v>109.9</c:v>
                </c:pt>
                <c:pt idx="155">
                  <c:v>111.8</c:v>
                </c:pt>
                <c:pt idx="156">
                  <c:v>113.7</c:v>
                </c:pt>
                <c:pt idx="157">
                  <c:v>115.6</c:v>
                </c:pt>
                <c:pt idx="158">
                  <c:v>117.6</c:v>
                </c:pt>
                <c:pt idx="159">
                  <c:v>119.6</c:v>
                </c:pt>
                <c:pt idx="160">
                  <c:v>121.7</c:v>
                </c:pt>
                <c:pt idx="161">
                  <c:v>123.9</c:v>
                </c:pt>
                <c:pt idx="162">
                  <c:v>126.3</c:v>
                </c:pt>
                <c:pt idx="163">
                  <c:v>128.6</c:v>
                </c:pt>
                <c:pt idx="164">
                  <c:v>130.9</c:v>
                </c:pt>
                <c:pt idx="165">
                  <c:v>133.2</c:v>
                </c:pt>
                <c:pt idx="166">
                  <c:v>135.5</c:v>
                </c:pt>
                <c:pt idx="167">
                  <c:v>137.8</c:v>
                </c:pt>
                <c:pt idx="168">
                  <c:v>139.9</c:v>
                </c:pt>
                <c:pt idx="169">
                  <c:v>142.0</c:v>
                </c:pt>
                <c:pt idx="170">
                  <c:v>144.0</c:v>
                </c:pt>
                <c:pt idx="171">
                  <c:v>146.0</c:v>
                </c:pt>
                <c:pt idx="172">
                  <c:v>148.0</c:v>
                </c:pt>
                <c:pt idx="173">
                  <c:v>150.0</c:v>
                </c:pt>
                <c:pt idx="174">
                  <c:v>151.9</c:v>
                </c:pt>
                <c:pt idx="175">
                  <c:v>153.9</c:v>
                </c:pt>
                <c:pt idx="176">
                  <c:v>155.8</c:v>
                </c:pt>
                <c:pt idx="177">
                  <c:v>157.7</c:v>
                </c:pt>
                <c:pt idx="178">
                  <c:v>159.6</c:v>
                </c:pt>
                <c:pt idx="179">
                  <c:v>161.6</c:v>
                </c:pt>
                <c:pt idx="180">
                  <c:v>163.5</c:v>
                </c:pt>
                <c:pt idx="181">
                  <c:v>165.4</c:v>
                </c:pt>
                <c:pt idx="182">
                  <c:v>167.3</c:v>
                </c:pt>
                <c:pt idx="183">
                  <c:v>169.3</c:v>
                </c:pt>
                <c:pt idx="184">
                  <c:v>171.2</c:v>
                </c:pt>
                <c:pt idx="185">
                  <c:v>173.1</c:v>
                </c:pt>
                <c:pt idx="186">
                  <c:v>175.0</c:v>
                </c:pt>
                <c:pt idx="187">
                  <c:v>176.9</c:v>
                </c:pt>
                <c:pt idx="188">
                  <c:v>178.6</c:v>
                </c:pt>
                <c:pt idx="189">
                  <c:v>180.3</c:v>
                </c:pt>
                <c:pt idx="190">
                  <c:v>182.0</c:v>
                </c:pt>
                <c:pt idx="191">
                  <c:v>183.8</c:v>
                </c:pt>
                <c:pt idx="192">
                  <c:v>185.5</c:v>
                </c:pt>
                <c:pt idx="193">
                  <c:v>187.2</c:v>
                </c:pt>
                <c:pt idx="194">
                  <c:v>188.9</c:v>
                </c:pt>
                <c:pt idx="195">
                  <c:v>190.6</c:v>
                </c:pt>
                <c:pt idx="196">
                  <c:v>192.4</c:v>
                </c:pt>
                <c:pt idx="197">
                  <c:v>194.2</c:v>
                </c:pt>
                <c:pt idx="198">
                  <c:v>196.1</c:v>
                </c:pt>
                <c:pt idx="199">
                  <c:v>198.0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5552120"/>
        <c:axId val="1135557704"/>
      </c:scatterChart>
      <c:valAx>
        <c:axId val="1135552120"/>
        <c:scaling>
          <c:orientation val="minMax"/>
          <c:max val="2000.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Z-axis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35557704"/>
        <c:crosses val="autoZero"/>
        <c:crossBetween val="midCat"/>
      </c:valAx>
      <c:valAx>
        <c:axId val="11355577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Height [μm]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355521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transbtc78!$H$2:$H$201</c:f>
              <c:numCache>
                <c:formatCode>General</c:formatCode>
                <c:ptCount val="20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</c:numCache>
            </c:numRef>
          </c:xVal>
          <c:yVal>
            <c:numRef>
              <c:f>transbtc78!$I$2:$I$201</c:f>
              <c:numCache>
                <c:formatCode>General</c:formatCode>
                <c:ptCount val="200"/>
                <c:pt idx="0">
                  <c:v>98.7</c:v>
                </c:pt>
                <c:pt idx="1">
                  <c:v>99.5</c:v>
                </c:pt>
                <c:pt idx="2">
                  <c:v>100.3</c:v>
                </c:pt>
                <c:pt idx="3">
                  <c:v>101.9</c:v>
                </c:pt>
                <c:pt idx="4">
                  <c:v>102.7</c:v>
                </c:pt>
                <c:pt idx="5">
                  <c:v>102.7</c:v>
                </c:pt>
                <c:pt idx="6">
                  <c:v>102.7</c:v>
                </c:pt>
                <c:pt idx="7">
                  <c:v>103.5</c:v>
                </c:pt>
                <c:pt idx="8">
                  <c:v>104.3</c:v>
                </c:pt>
                <c:pt idx="9">
                  <c:v>104.3</c:v>
                </c:pt>
                <c:pt idx="10">
                  <c:v>104.3</c:v>
                </c:pt>
                <c:pt idx="11">
                  <c:v>104.3</c:v>
                </c:pt>
                <c:pt idx="12">
                  <c:v>104.3</c:v>
                </c:pt>
                <c:pt idx="13">
                  <c:v>104.3</c:v>
                </c:pt>
                <c:pt idx="14">
                  <c:v>104.3</c:v>
                </c:pt>
                <c:pt idx="15">
                  <c:v>104.3</c:v>
                </c:pt>
                <c:pt idx="16">
                  <c:v>104.3</c:v>
                </c:pt>
                <c:pt idx="17">
                  <c:v>104.3</c:v>
                </c:pt>
                <c:pt idx="18">
                  <c:v>104.3</c:v>
                </c:pt>
                <c:pt idx="19">
                  <c:v>104.3</c:v>
                </c:pt>
                <c:pt idx="20">
                  <c:v>104.3</c:v>
                </c:pt>
                <c:pt idx="21">
                  <c:v>104.3</c:v>
                </c:pt>
                <c:pt idx="22">
                  <c:v>104.3</c:v>
                </c:pt>
                <c:pt idx="23">
                  <c:v>104.3</c:v>
                </c:pt>
                <c:pt idx="24">
                  <c:v>104.3</c:v>
                </c:pt>
                <c:pt idx="25">
                  <c:v>104.3</c:v>
                </c:pt>
                <c:pt idx="26">
                  <c:v>104.3</c:v>
                </c:pt>
                <c:pt idx="27">
                  <c:v>104.3</c:v>
                </c:pt>
                <c:pt idx="28">
                  <c:v>104.3</c:v>
                </c:pt>
                <c:pt idx="29">
                  <c:v>104.3</c:v>
                </c:pt>
                <c:pt idx="30">
                  <c:v>104.3</c:v>
                </c:pt>
                <c:pt idx="31">
                  <c:v>104.3</c:v>
                </c:pt>
                <c:pt idx="32">
                  <c:v>104.3</c:v>
                </c:pt>
                <c:pt idx="33">
                  <c:v>104.3</c:v>
                </c:pt>
                <c:pt idx="34">
                  <c:v>104.3</c:v>
                </c:pt>
                <c:pt idx="35">
                  <c:v>104.3</c:v>
                </c:pt>
                <c:pt idx="36">
                  <c:v>104.3</c:v>
                </c:pt>
                <c:pt idx="37">
                  <c:v>104.3</c:v>
                </c:pt>
                <c:pt idx="38">
                  <c:v>104.3</c:v>
                </c:pt>
                <c:pt idx="39">
                  <c:v>104.3</c:v>
                </c:pt>
                <c:pt idx="40">
                  <c:v>104.3</c:v>
                </c:pt>
                <c:pt idx="41">
                  <c:v>104.3</c:v>
                </c:pt>
                <c:pt idx="42">
                  <c:v>104.3</c:v>
                </c:pt>
                <c:pt idx="43">
                  <c:v>104.3</c:v>
                </c:pt>
                <c:pt idx="44">
                  <c:v>104.3</c:v>
                </c:pt>
                <c:pt idx="45">
                  <c:v>104.3</c:v>
                </c:pt>
                <c:pt idx="46">
                  <c:v>104.3</c:v>
                </c:pt>
                <c:pt idx="47">
                  <c:v>104.3</c:v>
                </c:pt>
                <c:pt idx="48">
                  <c:v>104.3</c:v>
                </c:pt>
                <c:pt idx="49">
                  <c:v>104.3</c:v>
                </c:pt>
                <c:pt idx="50">
                  <c:v>104.3</c:v>
                </c:pt>
                <c:pt idx="51">
                  <c:v>104.3</c:v>
                </c:pt>
                <c:pt idx="52">
                  <c:v>104.3</c:v>
                </c:pt>
                <c:pt idx="53">
                  <c:v>104.3</c:v>
                </c:pt>
                <c:pt idx="54">
                  <c:v>104.3</c:v>
                </c:pt>
                <c:pt idx="55">
                  <c:v>104.3</c:v>
                </c:pt>
                <c:pt idx="56">
                  <c:v>104.3</c:v>
                </c:pt>
                <c:pt idx="57">
                  <c:v>104.3</c:v>
                </c:pt>
                <c:pt idx="58">
                  <c:v>104.3</c:v>
                </c:pt>
                <c:pt idx="59">
                  <c:v>104.3</c:v>
                </c:pt>
                <c:pt idx="60">
                  <c:v>104.3</c:v>
                </c:pt>
                <c:pt idx="61">
                  <c:v>104.3</c:v>
                </c:pt>
                <c:pt idx="62">
                  <c:v>104.3</c:v>
                </c:pt>
                <c:pt idx="63">
                  <c:v>104.3</c:v>
                </c:pt>
                <c:pt idx="64">
                  <c:v>104.3</c:v>
                </c:pt>
                <c:pt idx="65">
                  <c:v>104.3</c:v>
                </c:pt>
                <c:pt idx="66">
                  <c:v>104.3</c:v>
                </c:pt>
                <c:pt idx="67">
                  <c:v>104.3</c:v>
                </c:pt>
                <c:pt idx="68">
                  <c:v>104.3</c:v>
                </c:pt>
                <c:pt idx="69">
                  <c:v>104.3</c:v>
                </c:pt>
                <c:pt idx="70">
                  <c:v>104.3</c:v>
                </c:pt>
                <c:pt idx="71">
                  <c:v>104.3</c:v>
                </c:pt>
                <c:pt idx="72">
                  <c:v>104.3</c:v>
                </c:pt>
                <c:pt idx="73">
                  <c:v>104.3</c:v>
                </c:pt>
                <c:pt idx="74">
                  <c:v>104.3</c:v>
                </c:pt>
                <c:pt idx="75">
                  <c:v>104.3</c:v>
                </c:pt>
                <c:pt idx="76">
                  <c:v>104.3</c:v>
                </c:pt>
                <c:pt idx="77">
                  <c:v>104.3</c:v>
                </c:pt>
                <c:pt idx="78">
                  <c:v>102.8</c:v>
                </c:pt>
                <c:pt idx="79">
                  <c:v>99.2</c:v>
                </c:pt>
                <c:pt idx="80">
                  <c:v>94.3</c:v>
                </c:pt>
                <c:pt idx="81">
                  <c:v>88.3</c:v>
                </c:pt>
                <c:pt idx="82">
                  <c:v>82.1</c:v>
                </c:pt>
                <c:pt idx="83">
                  <c:v>76.4</c:v>
                </c:pt>
                <c:pt idx="84">
                  <c:v>71.8</c:v>
                </c:pt>
                <c:pt idx="85">
                  <c:v>67.6</c:v>
                </c:pt>
                <c:pt idx="86">
                  <c:v>63.4</c:v>
                </c:pt>
                <c:pt idx="87">
                  <c:v>60.5</c:v>
                </c:pt>
                <c:pt idx="88">
                  <c:v>57.7</c:v>
                </c:pt>
                <c:pt idx="89">
                  <c:v>52.8</c:v>
                </c:pt>
                <c:pt idx="90">
                  <c:v>46.8</c:v>
                </c:pt>
                <c:pt idx="91">
                  <c:v>40.6</c:v>
                </c:pt>
                <c:pt idx="92">
                  <c:v>34.3</c:v>
                </c:pt>
                <c:pt idx="93">
                  <c:v>28.3</c:v>
                </c:pt>
                <c:pt idx="94">
                  <c:v>22.6</c:v>
                </c:pt>
                <c:pt idx="95">
                  <c:v>17.4</c:v>
                </c:pt>
                <c:pt idx="96">
                  <c:v>12.5</c:v>
                </c:pt>
                <c:pt idx="97">
                  <c:v>7.5</c:v>
                </c:pt>
                <c:pt idx="98">
                  <c:v>2.9</c:v>
                </c:pt>
                <c:pt idx="99">
                  <c:v>0.0</c:v>
                </c:pt>
                <c:pt idx="100">
                  <c:v>-1.6</c:v>
                </c:pt>
                <c:pt idx="101">
                  <c:v>-1.6</c:v>
                </c:pt>
                <c:pt idx="102">
                  <c:v>0.8</c:v>
                </c:pt>
                <c:pt idx="103">
                  <c:v>4.2</c:v>
                </c:pt>
                <c:pt idx="104">
                  <c:v>8.4</c:v>
                </c:pt>
                <c:pt idx="105">
                  <c:v>13.7</c:v>
                </c:pt>
                <c:pt idx="106">
                  <c:v>19.9</c:v>
                </c:pt>
                <c:pt idx="107">
                  <c:v>26.5</c:v>
                </c:pt>
                <c:pt idx="108">
                  <c:v>33.2</c:v>
                </c:pt>
                <c:pt idx="109">
                  <c:v>39.6</c:v>
                </c:pt>
                <c:pt idx="110">
                  <c:v>45.9</c:v>
                </c:pt>
                <c:pt idx="111">
                  <c:v>52.4</c:v>
                </c:pt>
                <c:pt idx="112">
                  <c:v>58.2</c:v>
                </c:pt>
                <c:pt idx="113">
                  <c:v>61.6</c:v>
                </c:pt>
                <c:pt idx="114">
                  <c:v>64.0</c:v>
                </c:pt>
                <c:pt idx="115">
                  <c:v>67.0</c:v>
                </c:pt>
                <c:pt idx="116">
                  <c:v>71.1</c:v>
                </c:pt>
                <c:pt idx="117">
                  <c:v>75.8</c:v>
                </c:pt>
                <c:pt idx="118">
                  <c:v>80.7</c:v>
                </c:pt>
                <c:pt idx="119">
                  <c:v>85.8</c:v>
                </c:pt>
                <c:pt idx="120">
                  <c:v>90.7</c:v>
                </c:pt>
                <c:pt idx="121">
                  <c:v>95.3</c:v>
                </c:pt>
                <c:pt idx="122">
                  <c:v>98.2</c:v>
                </c:pt>
                <c:pt idx="123">
                  <c:v>99.0</c:v>
                </c:pt>
                <c:pt idx="124">
                  <c:v>99.0</c:v>
                </c:pt>
                <c:pt idx="125">
                  <c:v>99.0</c:v>
                </c:pt>
                <c:pt idx="126">
                  <c:v>99.0</c:v>
                </c:pt>
                <c:pt idx="127">
                  <c:v>99.0</c:v>
                </c:pt>
                <c:pt idx="128">
                  <c:v>99.0</c:v>
                </c:pt>
                <c:pt idx="129">
                  <c:v>99.0</c:v>
                </c:pt>
                <c:pt idx="130">
                  <c:v>99.0</c:v>
                </c:pt>
                <c:pt idx="131">
                  <c:v>99.0</c:v>
                </c:pt>
                <c:pt idx="132">
                  <c:v>99.0</c:v>
                </c:pt>
                <c:pt idx="133">
                  <c:v>99.0</c:v>
                </c:pt>
                <c:pt idx="134">
                  <c:v>99.0</c:v>
                </c:pt>
                <c:pt idx="135">
                  <c:v>99.0</c:v>
                </c:pt>
                <c:pt idx="136">
                  <c:v>99.0</c:v>
                </c:pt>
                <c:pt idx="137">
                  <c:v>99.0</c:v>
                </c:pt>
                <c:pt idx="138">
                  <c:v>99.0</c:v>
                </c:pt>
                <c:pt idx="139">
                  <c:v>99.0</c:v>
                </c:pt>
                <c:pt idx="140">
                  <c:v>99.0</c:v>
                </c:pt>
                <c:pt idx="141">
                  <c:v>99.0</c:v>
                </c:pt>
                <c:pt idx="142">
                  <c:v>99.0</c:v>
                </c:pt>
                <c:pt idx="143">
                  <c:v>99.0</c:v>
                </c:pt>
                <c:pt idx="144">
                  <c:v>99.0</c:v>
                </c:pt>
                <c:pt idx="145">
                  <c:v>99.0</c:v>
                </c:pt>
                <c:pt idx="146">
                  <c:v>99.0</c:v>
                </c:pt>
                <c:pt idx="147">
                  <c:v>99.0</c:v>
                </c:pt>
                <c:pt idx="148">
                  <c:v>99.0</c:v>
                </c:pt>
                <c:pt idx="149">
                  <c:v>99.0</c:v>
                </c:pt>
                <c:pt idx="150">
                  <c:v>99.0</c:v>
                </c:pt>
                <c:pt idx="151">
                  <c:v>99.0</c:v>
                </c:pt>
                <c:pt idx="152">
                  <c:v>99.0</c:v>
                </c:pt>
                <c:pt idx="153">
                  <c:v>98.2</c:v>
                </c:pt>
                <c:pt idx="154">
                  <c:v>96.6</c:v>
                </c:pt>
                <c:pt idx="155">
                  <c:v>93.8</c:v>
                </c:pt>
                <c:pt idx="156">
                  <c:v>90.2</c:v>
                </c:pt>
                <c:pt idx="157">
                  <c:v>87.9</c:v>
                </c:pt>
                <c:pt idx="158">
                  <c:v>86.3</c:v>
                </c:pt>
                <c:pt idx="159">
                  <c:v>84.7</c:v>
                </c:pt>
                <c:pt idx="160">
                  <c:v>83.1</c:v>
                </c:pt>
                <c:pt idx="161">
                  <c:v>82.3</c:v>
                </c:pt>
                <c:pt idx="162">
                  <c:v>82.3</c:v>
                </c:pt>
                <c:pt idx="163">
                  <c:v>82.3</c:v>
                </c:pt>
                <c:pt idx="164">
                  <c:v>82.3</c:v>
                </c:pt>
                <c:pt idx="165">
                  <c:v>82.3</c:v>
                </c:pt>
                <c:pt idx="166">
                  <c:v>82.3</c:v>
                </c:pt>
                <c:pt idx="167">
                  <c:v>82.3</c:v>
                </c:pt>
                <c:pt idx="168">
                  <c:v>82.3</c:v>
                </c:pt>
                <c:pt idx="169">
                  <c:v>82.3</c:v>
                </c:pt>
                <c:pt idx="170">
                  <c:v>82.3</c:v>
                </c:pt>
                <c:pt idx="171">
                  <c:v>82.3</c:v>
                </c:pt>
                <c:pt idx="172">
                  <c:v>82.3</c:v>
                </c:pt>
                <c:pt idx="173">
                  <c:v>82.3</c:v>
                </c:pt>
                <c:pt idx="174">
                  <c:v>82.3</c:v>
                </c:pt>
                <c:pt idx="175">
                  <c:v>82.3</c:v>
                </c:pt>
                <c:pt idx="176">
                  <c:v>82.3</c:v>
                </c:pt>
                <c:pt idx="177">
                  <c:v>82.3</c:v>
                </c:pt>
                <c:pt idx="178">
                  <c:v>82.3</c:v>
                </c:pt>
                <c:pt idx="179">
                  <c:v>82.3</c:v>
                </c:pt>
                <c:pt idx="180">
                  <c:v>82.3</c:v>
                </c:pt>
                <c:pt idx="181">
                  <c:v>82.3</c:v>
                </c:pt>
                <c:pt idx="182">
                  <c:v>82.3</c:v>
                </c:pt>
                <c:pt idx="183">
                  <c:v>82.3</c:v>
                </c:pt>
                <c:pt idx="184">
                  <c:v>82.3</c:v>
                </c:pt>
                <c:pt idx="185">
                  <c:v>82.3</c:v>
                </c:pt>
                <c:pt idx="186">
                  <c:v>82.3</c:v>
                </c:pt>
                <c:pt idx="187">
                  <c:v>82.3</c:v>
                </c:pt>
                <c:pt idx="188">
                  <c:v>82.3</c:v>
                </c:pt>
                <c:pt idx="189">
                  <c:v>82.3</c:v>
                </c:pt>
                <c:pt idx="190">
                  <c:v>82.3</c:v>
                </c:pt>
                <c:pt idx="191">
                  <c:v>82.3</c:v>
                </c:pt>
                <c:pt idx="192">
                  <c:v>82.3</c:v>
                </c:pt>
                <c:pt idx="193">
                  <c:v>82.3</c:v>
                </c:pt>
                <c:pt idx="194">
                  <c:v>82.3</c:v>
                </c:pt>
                <c:pt idx="195">
                  <c:v>82.3</c:v>
                </c:pt>
                <c:pt idx="196">
                  <c:v>82.3</c:v>
                </c:pt>
                <c:pt idx="197">
                  <c:v>82.3</c:v>
                </c:pt>
                <c:pt idx="198">
                  <c:v>82.3</c:v>
                </c:pt>
                <c:pt idx="199">
                  <c:v>82.3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6148008"/>
        <c:axId val="1175517368"/>
      </c:scatterChart>
      <c:valAx>
        <c:axId val="1186148008"/>
        <c:scaling>
          <c:orientation val="minMax"/>
          <c:max val="2000.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Z-axis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75517368"/>
        <c:crosses val="autoZero"/>
        <c:crossBetween val="midCat"/>
      </c:valAx>
      <c:valAx>
        <c:axId val="117551736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Height [μm]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86148008"/>
        <c:crosses val="autoZero"/>
        <c:crossBetween val="midCat"/>
        <c:minorUnit val="1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'trans5-324'!$I$2:$I$201</c:f>
              <c:numCache>
                <c:formatCode>General</c:formatCode>
                <c:ptCount val="20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</c:numCache>
            </c:numRef>
          </c:xVal>
          <c:yVal>
            <c:numRef>
              <c:f>'trans5-324'!$J$2:$J$201</c:f>
              <c:numCache>
                <c:formatCode>General</c:formatCode>
                <c:ptCount val="200"/>
                <c:pt idx="0">
                  <c:v>88.0</c:v>
                </c:pt>
                <c:pt idx="1">
                  <c:v>87.6</c:v>
                </c:pt>
                <c:pt idx="2">
                  <c:v>87.5</c:v>
                </c:pt>
                <c:pt idx="3">
                  <c:v>87.6</c:v>
                </c:pt>
                <c:pt idx="4">
                  <c:v>87.8</c:v>
                </c:pt>
                <c:pt idx="5">
                  <c:v>88.0</c:v>
                </c:pt>
                <c:pt idx="6">
                  <c:v>88.3</c:v>
                </c:pt>
                <c:pt idx="7">
                  <c:v>88.1</c:v>
                </c:pt>
                <c:pt idx="8">
                  <c:v>87.5</c:v>
                </c:pt>
                <c:pt idx="9">
                  <c:v>86.8</c:v>
                </c:pt>
                <c:pt idx="10">
                  <c:v>86.2</c:v>
                </c:pt>
                <c:pt idx="11">
                  <c:v>85.5</c:v>
                </c:pt>
                <c:pt idx="12">
                  <c:v>84.9</c:v>
                </c:pt>
                <c:pt idx="13">
                  <c:v>84.2</c:v>
                </c:pt>
                <c:pt idx="14">
                  <c:v>83.5</c:v>
                </c:pt>
                <c:pt idx="15">
                  <c:v>82.6</c:v>
                </c:pt>
                <c:pt idx="16">
                  <c:v>81.9</c:v>
                </c:pt>
                <c:pt idx="17">
                  <c:v>81.2</c:v>
                </c:pt>
                <c:pt idx="18">
                  <c:v>80.6</c:v>
                </c:pt>
                <c:pt idx="19">
                  <c:v>79.9</c:v>
                </c:pt>
                <c:pt idx="20">
                  <c:v>79.3</c:v>
                </c:pt>
                <c:pt idx="21">
                  <c:v>78.7</c:v>
                </c:pt>
                <c:pt idx="22">
                  <c:v>78.0</c:v>
                </c:pt>
                <c:pt idx="23">
                  <c:v>77.4</c:v>
                </c:pt>
                <c:pt idx="24">
                  <c:v>76.7</c:v>
                </c:pt>
                <c:pt idx="25">
                  <c:v>76.1</c:v>
                </c:pt>
                <c:pt idx="26">
                  <c:v>75.3</c:v>
                </c:pt>
                <c:pt idx="27">
                  <c:v>74.6</c:v>
                </c:pt>
                <c:pt idx="28">
                  <c:v>73.8</c:v>
                </c:pt>
                <c:pt idx="29">
                  <c:v>73.0</c:v>
                </c:pt>
                <c:pt idx="30">
                  <c:v>72.1</c:v>
                </c:pt>
                <c:pt idx="31">
                  <c:v>71.2</c:v>
                </c:pt>
                <c:pt idx="32">
                  <c:v>70.4</c:v>
                </c:pt>
                <c:pt idx="33">
                  <c:v>69.5</c:v>
                </c:pt>
                <c:pt idx="34">
                  <c:v>68.6</c:v>
                </c:pt>
                <c:pt idx="35">
                  <c:v>67.8</c:v>
                </c:pt>
                <c:pt idx="36">
                  <c:v>66.9</c:v>
                </c:pt>
                <c:pt idx="37">
                  <c:v>66.0</c:v>
                </c:pt>
                <c:pt idx="38">
                  <c:v>65.2</c:v>
                </c:pt>
                <c:pt idx="39">
                  <c:v>64.3</c:v>
                </c:pt>
                <c:pt idx="40">
                  <c:v>63.5</c:v>
                </c:pt>
                <c:pt idx="41">
                  <c:v>62.6</c:v>
                </c:pt>
                <c:pt idx="42">
                  <c:v>61.7</c:v>
                </c:pt>
                <c:pt idx="43">
                  <c:v>60.9</c:v>
                </c:pt>
                <c:pt idx="44">
                  <c:v>60.0</c:v>
                </c:pt>
                <c:pt idx="45">
                  <c:v>59.1</c:v>
                </c:pt>
                <c:pt idx="46">
                  <c:v>58.3</c:v>
                </c:pt>
                <c:pt idx="47">
                  <c:v>57.4</c:v>
                </c:pt>
                <c:pt idx="48">
                  <c:v>56.5</c:v>
                </c:pt>
                <c:pt idx="49">
                  <c:v>55.7</c:v>
                </c:pt>
                <c:pt idx="50">
                  <c:v>54.8</c:v>
                </c:pt>
                <c:pt idx="51">
                  <c:v>53.9</c:v>
                </c:pt>
                <c:pt idx="52">
                  <c:v>53.1</c:v>
                </c:pt>
                <c:pt idx="53">
                  <c:v>52.2</c:v>
                </c:pt>
                <c:pt idx="54">
                  <c:v>51.3</c:v>
                </c:pt>
                <c:pt idx="55">
                  <c:v>50.5</c:v>
                </c:pt>
                <c:pt idx="56">
                  <c:v>49.6</c:v>
                </c:pt>
                <c:pt idx="57">
                  <c:v>48.8</c:v>
                </c:pt>
                <c:pt idx="58">
                  <c:v>47.9</c:v>
                </c:pt>
                <c:pt idx="59">
                  <c:v>47.0</c:v>
                </c:pt>
                <c:pt idx="60">
                  <c:v>46.2</c:v>
                </c:pt>
                <c:pt idx="61">
                  <c:v>45.3</c:v>
                </c:pt>
                <c:pt idx="62">
                  <c:v>44.4</c:v>
                </c:pt>
                <c:pt idx="63">
                  <c:v>43.6</c:v>
                </c:pt>
                <c:pt idx="64">
                  <c:v>42.7</c:v>
                </c:pt>
                <c:pt idx="65">
                  <c:v>41.8</c:v>
                </c:pt>
                <c:pt idx="66">
                  <c:v>41.0</c:v>
                </c:pt>
                <c:pt idx="67">
                  <c:v>40.1</c:v>
                </c:pt>
                <c:pt idx="68">
                  <c:v>39.2</c:v>
                </c:pt>
                <c:pt idx="69">
                  <c:v>38.4</c:v>
                </c:pt>
                <c:pt idx="70">
                  <c:v>37.5</c:v>
                </c:pt>
                <c:pt idx="71">
                  <c:v>36.5</c:v>
                </c:pt>
                <c:pt idx="72">
                  <c:v>35.6</c:v>
                </c:pt>
                <c:pt idx="73">
                  <c:v>34.7</c:v>
                </c:pt>
                <c:pt idx="74">
                  <c:v>33.8</c:v>
                </c:pt>
                <c:pt idx="75">
                  <c:v>33.0</c:v>
                </c:pt>
                <c:pt idx="76">
                  <c:v>32.0</c:v>
                </c:pt>
                <c:pt idx="77">
                  <c:v>31.0</c:v>
                </c:pt>
                <c:pt idx="78">
                  <c:v>29.9</c:v>
                </c:pt>
                <c:pt idx="79">
                  <c:v>28.6</c:v>
                </c:pt>
                <c:pt idx="80">
                  <c:v>27.5</c:v>
                </c:pt>
                <c:pt idx="81">
                  <c:v>26.3</c:v>
                </c:pt>
                <c:pt idx="82">
                  <c:v>25.1</c:v>
                </c:pt>
                <c:pt idx="83">
                  <c:v>23.9</c:v>
                </c:pt>
                <c:pt idx="84">
                  <c:v>22.6</c:v>
                </c:pt>
                <c:pt idx="85">
                  <c:v>21.3</c:v>
                </c:pt>
                <c:pt idx="86">
                  <c:v>20.0</c:v>
                </c:pt>
                <c:pt idx="87">
                  <c:v>18.7</c:v>
                </c:pt>
                <c:pt idx="88">
                  <c:v>17.4</c:v>
                </c:pt>
                <c:pt idx="89">
                  <c:v>16.1</c:v>
                </c:pt>
                <c:pt idx="90">
                  <c:v>14.8</c:v>
                </c:pt>
                <c:pt idx="91">
                  <c:v>13.4</c:v>
                </c:pt>
                <c:pt idx="92">
                  <c:v>11.6</c:v>
                </c:pt>
                <c:pt idx="93">
                  <c:v>9.700000000000001</c:v>
                </c:pt>
                <c:pt idx="94">
                  <c:v>7.8</c:v>
                </c:pt>
                <c:pt idx="95">
                  <c:v>5.8</c:v>
                </c:pt>
                <c:pt idx="96">
                  <c:v>3.7</c:v>
                </c:pt>
                <c:pt idx="97">
                  <c:v>1.9</c:v>
                </c:pt>
                <c:pt idx="98">
                  <c:v>0.600000000000001</c:v>
                </c:pt>
                <c:pt idx="99">
                  <c:v>0.0</c:v>
                </c:pt>
                <c:pt idx="100">
                  <c:v>0.0</c:v>
                </c:pt>
                <c:pt idx="101">
                  <c:v>0.600000000000001</c:v>
                </c:pt>
                <c:pt idx="102">
                  <c:v>2.2</c:v>
                </c:pt>
                <c:pt idx="103">
                  <c:v>4.3</c:v>
                </c:pt>
                <c:pt idx="104">
                  <c:v>6.4</c:v>
                </c:pt>
                <c:pt idx="105">
                  <c:v>8.8</c:v>
                </c:pt>
                <c:pt idx="106">
                  <c:v>11.3</c:v>
                </c:pt>
                <c:pt idx="107">
                  <c:v>13.5</c:v>
                </c:pt>
                <c:pt idx="108">
                  <c:v>15.4</c:v>
                </c:pt>
                <c:pt idx="109">
                  <c:v>16.9</c:v>
                </c:pt>
                <c:pt idx="110">
                  <c:v>17.8</c:v>
                </c:pt>
                <c:pt idx="111">
                  <c:v>18.5</c:v>
                </c:pt>
                <c:pt idx="112">
                  <c:v>18.8</c:v>
                </c:pt>
                <c:pt idx="113">
                  <c:v>18.9</c:v>
                </c:pt>
                <c:pt idx="114">
                  <c:v>18.9</c:v>
                </c:pt>
                <c:pt idx="115">
                  <c:v>18.9</c:v>
                </c:pt>
                <c:pt idx="116">
                  <c:v>18.9</c:v>
                </c:pt>
                <c:pt idx="117">
                  <c:v>18.9</c:v>
                </c:pt>
                <c:pt idx="118">
                  <c:v>18.9</c:v>
                </c:pt>
                <c:pt idx="119">
                  <c:v>18.9</c:v>
                </c:pt>
                <c:pt idx="120">
                  <c:v>18.9</c:v>
                </c:pt>
                <c:pt idx="121">
                  <c:v>18.9</c:v>
                </c:pt>
                <c:pt idx="122">
                  <c:v>18.9</c:v>
                </c:pt>
                <c:pt idx="123">
                  <c:v>18.9</c:v>
                </c:pt>
                <c:pt idx="124">
                  <c:v>19.0</c:v>
                </c:pt>
                <c:pt idx="125">
                  <c:v>19.2</c:v>
                </c:pt>
                <c:pt idx="126">
                  <c:v>19.4</c:v>
                </c:pt>
                <c:pt idx="127">
                  <c:v>19.8</c:v>
                </c:pt>
                <c:pt idx="128">
                  <c:v>20.3</c:v>
                </c:pt>
                <c:pt idx="129">
                  <c:v>20.8</c:v>
                </c:pt>
                <c:pt idx="130">
                  <c:v>21.5</c:v>
                </c:pt>
                <c:pt idx="131">
                  <c:v>22.4</c:v>
                </c:pt>
                <c:pt idx="132">
                  <c:v>23.2</c:v>
                </c:pt>
                <c:pt idx="133">
                  <c:v>24.1</c:v>
                </c:pt>
                <c:pt idx="134">
                  <c:v>24.9</c:v>
                </c:pt>
                <c:pt idx="135">
                  <c:v>25.4</c:v>
                </c:pt>
                <c:pt idx="136">
                  <c:v>25.8</c:v>
                </c:pt>
                <c:pt idx="137">
                  <c:v>26.1</c:v>
                </c:pt>
                <c:pt idx="138">
                  <c:v>26.4</c:v>
                </c:pt>
                <c:pt idx="139">
                  <c:v>26.7</c:v>
                </c:pt>
                <c:pt idx="140">
                  <c:v>27.0</c:v>
                </c:pt>
                <c:pt idx="141">
                  <c:v>27.2</c:v>
                </c:pt>
                <c:pt idx="142">
                  <c:v>27.4</c:v>
                </c:pt>
                <c:pt idx="143">
                  <c:v>27.7</c:v>
                </c:pt>
                <c:pt idx="144">
                  <c:v>28.2</c:v>
                </c:pt>
                <c:pt idx="145">
                  <c:v>28.6</c:v>
                </c:pt>
                <c:pt idx="146">
                  <c:v>29.0</c:v>
                </c:pt>
                <c:pt idx="147">
                  <c:v>29.5</c:v>
                </c:pt>
                <c:pt idx="148">
                  <c:v>30.0</c:v>
                </c:pt>
                <c:pt idx="149">
                  <c:v>30.8</c:v>
                </c:pt>
                <c:pt idx="150">
                  <c:v>31.5</c:v>
                </c:pt>
                <c:pt idx="151">
                  <c:v>32.2</c:v>
                </c:pt>
                <c:pt idx="152">
                  <c:v>32.8</c:v>
                </c:pt>
                <c:pt idx="153">
                  <c:v>33.4</c:v>
                </c:pt>
                <c:pt idx="154">
                  <c:v>34.1</c:v>
                </c:pt>
                <c:pt idx="155">
                  <c:v>34.7</c:v>
                </c:pt>
                <c:pt idx="156">
                  <c:v>35.4</c:v>
                </c:pt>
                <c:pt idx="157">
                  <c:v>35.8</c:v>
                </c:pt>
                <c:pt idx="158">
                  <c:v>36.3</c:v>
                </c:pt>
                <c:pt idx="159">
                  <c:v>36.9</c:v>
                </c:pt>
                <c:pt idx="160">
                  <c:v>37.4</c:v>
                </c:pt>
                <c:pt idx="161">
                  <c:v>37.9</c:v>
                </c:pt>
                <c:pt idx="162">
                  <c:v>38.5</c:v>
                </c:pt>
                <c:pt idx="163">
                  <c:v>39.2</c:v>
                </c:pt>
                <c:pt idx="164">
                  <c:v>39.6</c:v>
                </c:pt>
                <c:pt idx="165">
                  <c:v>40.0</c:v>
                </c:pt>
                <c:pt idx="166">
                  <c:v>40.3</c:v>
                </c:pt>
                <c:pt idx="167">
                  <c:v>40.5</c:v>
                </c:pt>
                <c:pt idx="168">
                  <c:v>40.7</c:v>
                </c:pt>
                <c:pt idx="169">
                  <c:v>40.9</c:v>
                </c:pt>
                <c:pt idx="170">
                  <c:v>41.1</c:v>
                </c:pt>
                <c:pt idx="171">
                  <c:v>41.3</c:v>
                </c:pt>
                <c:pt idx="172">
                  <c:v>41.6</c:v>
                </c:pt>
                <c:pt idx="173">
                  <c:v>41.8</c:v>
                </c:pt>
                <c:pt idx="174">
                  <c:v>42.0</c:v>
                </c:pt>
                <c:pt idx="175">
                  <c:v>42.2</c:v>
                </c:pt>
                <c:pt idx="176">
                  <c:v>42.4</c:v>
                </c:pt>
                <c:pt idx="177">
                  <c:v>42.6</c:v>
                </c:pt>
                <c:pt idx="178">
                  <c:v>42.9</c:v>
                </c:pt>
                <c:pt idx="179">
                  <c:v>43.3</c:v>
                </c:pt>
                <c:pt idx="180">
                  <c:v>43.8</c:v>
                </c:pt>
                <c:pt idx="181">
                  <c:v>44.1</c:v>
                </c:pt>
                <c:pt idx="182">
                  <c:v>44.3</c:v>
                </c:pt>
                <c:pt idx="183">
                  <c:v>44.5</c:v>
                </c:pt>
                <c:pt idx="184">
                  <c:v>44.7</c:v>
                </c:pt>
                <c:pt idx="185">
                  <c:v>44.9</c:v>
                </c:pt>
                <c:pt idx="186">
                  <c:v>45.1</c:v>
                </c:pt>
                <c:pt idx="187">
                  <c:v>45.3</c:v>
                </c:pt>
                <c:pt idx="188">
                  <c:v>45.5</c:v>
                </c:pt>
                <c:pt idx="189">
                  <c:v>45.8</c:v>
                </c:pt>
                <c:pt idx="190">
                  <c:v>46.0</c:v>
                </c:pt>
                <c:pt idx="191">
                  <c:v>46.2</c:v>
                </c:pt>
                <c:pt idx="192">
                  <c:v>46.4</c:v>
                </c:pt>
                <c:pt idx="193">
                  <c:v>46.6</c:v>
                </c:pt>
                <c:pt idx="194">
                  <c:v>46.8</c:v>
                </c:pt>
                <c:pt idx="195">
                  <c:v>47.0</c:v>
                </c:pt>
                <c:pt idx="196">
                  <c:v>47.2</c:v>
                </c:pt>
                <c:pt idx="197">
                  <c:v>47.5</c:v>
                </c:pt>
                <c:pt idx="198">
                  <c:v>48.0</c:v>
                </c:pt>
                <c:pt idx="199">
                  <c:v>48.5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440280"/>
        <c:axId val="1175558968"/>
      </c:scatterChart>
      <c:valAx>
        <c:axId val="1147440280"/>
        <c:scaling>
          <c:orientation val="minMax"/>
          <c:max val="2000.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Z-axis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75558968"/>
        <c:crosses val="autoZero"/>
        <c:crossBetween val="midCat"/>
      </c:valAx>
      <c:valAx>
        <c:axId val="117555896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Height [μm]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474402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'trans01-66'!$J$2:$J$201</c:f>
              <c:numCache>
                <c:formatCode>General</c:formatCode>
                <c:ptCount val="20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</c:numCache>
            </c:numRef>
          </c:xVal>
          <c:yVal>
            <c:numRef>
              <c:f>'trans01-66'!$L$2:$L$201</c:f>
              <c:numCache>
                <c:formatCode>General</c:formatCode>
                <c:ptCount val="200"/>
                <c:pt idx="0">
                  <c:v>108.6</c:v>
                </c:pt>
                <c:pt idx="1">
                  <c:v>108.6</c:v>
                </c:pt>
                <c:pt idx="2">
                  <c:v>108.6</c:v>
                </c:pt>
                <c:pt idx="3">
                  <c:v>108.6</c:v>
                </c:pt>
                <c:pt idx="4">
                  <c:v>108.6</c:v>
                </c:pt>
                <c:pt idx="5">
                  <c:v>108.6</c:v>
                </c:pt>
                <c:pt idx="6">
                  <c:v>108.6</c:v>
                </c:pt>
                <c:pt idx="7">
                  <c:v>108.6</c:v>
                </c:pt>
                <c:pt idx="8">
                  <c:v>108.6</c:v>
                </c:pt>
                <c:pt idx="9">
                  <c:v>108.6</c:v>
                </c:pt>
                <c:pt idx="10">
                  <c:v>108.6</c:v>
                </c:pt>
                <c:pt idx="11">
                  <c:v>108.6</c:v>
                </c:pt>
                <c:pt idx="12">
                  <c:v>108.6</c:v>
                </c:pt>
                <c:pt idx="13">
                  <c:v>108.6</c:v>
                </c:pt>
                <c:pt idx="14">
                  <c:v>108.6</c:v>
                </c:pt>
                <c:pt idx="15">
                  <c:v>108.6</c:v>
                </c:pt>
                <c:pt idx="16">
                  <c:v>108.6</c:v>
                </c:pt>
                <c:pt idx="17">
                  <c:v>108.6</c:v>
                </c:pt>
                <c:pt idx="18">
                  <c:v>108.6</c:v>
                </c:pt>
                <c:pt idx="19">
                  <c:v>108.6</c:v>
                </c:pt>
                <c:pt idx="22">
                  <c:v>108.6</c:v>
                </c:pt>
                <c:pt idx="23">
                  <c:v>108.6</c:v>
                </c:pt>
                <c:pt idx="24">
                  <c:v>108.6</c:v>
                </c:pt>
                <c:pt idx="25">
                  <c:v>108.6</c:v>
                </c:pt>
                <c:pt idx="26">
                  <c:v>108.6</c:v>
                </c:pt>
                <c:pt idx="28">
                  <c:v>108.6</c:v>
                </c:pt>
                <c:pt idx="29">
                  <c:v>108.6</c:v>
                </c:pt>
                <c:pt idx="31">
                  <c:v>108.6</c:v>
                </c:pt>
                <c:pt idx="32">
                  <c:v>108.6</c:v>
                </c:pt>
                <c:pt idx="38">
                  <c:v>108.6</c:v>
                </c:pt>
                <c:pt idx="39">
                  <c:v>108.6</c:v>
                </c:pt>
                <c:pt idx="40">
                  <c:v>108.6</c:v>
                </c:pt>
                <c:pt idx="41">
                  <c:v>108.6</c:v>
                </c:pt>
                <c:pt idx="42">
                  <c:v>108.6</c:v>
                </c:pt>
                <c:pt idx="43">
                  <c:v>108.6</c:v>
                </c:pt>
                <c:pt idx="44">
                  <c:v>108.6</c:v>
                </c:pt>
                <c:pt idx="45">
                  <c:v>108.6</c:v>
                </c:pt>
                <c:pt idx="46">
                  <c:v>108.6</c:v>
                </c:pt>
                <c:pt idx="47">
                  <c:v>108.6</c:v>
                </c:pt>
                <c:pt idx="48">
                  <c:v>108.6</c:v>
                </c:pt>
                <c:pt idx="49">
                  <c:v>108.6</c:v>
                </c:pt>
                <c:pt idx="50">
                  <c:v>108.6</c:v>
                </c:pt>
                <c:pt idx="51">
                  <c:v>108.6</c:v>
                </c:pt>
                <c:pt idx="52">
                  <c:v>108.6</c:v>
                </c:pt>
                <c:pt idx="53">
                  <c:v>108.6</c:v>
                </c:pt>
                <c:pt idx="54">
                  <c:v>108.6</c:v>
                </c:pt>
                <c:pt idx="55">
                  <c:v>108.6</c:v>
                </c:pt>
                <c:pt idx="56">
                  <c:v>108.6</c:v>
                </c:pt>
                <c:pt idx="57">
                  <c:v>108.6</c:v>
                </c:pt>
                <c:pt idx="58">
                  <c:v>108.6</c:v>
                </c:pt>
                <c:pt idx="59">
                  <c:v>108.6</c:v>
                </c:pt>
                <c:pt idx="60">
                  <c:v>108.6</c:v>
                </c:pt>
                <c:pt idx="61">
                  <c:v>108.6</c:v>
                </c:pt>
                <c:pt idx="62">
                  <c:v>108.6</c:v>
                </c:pt>
                <c:pt idx="63">
                  <c:v>108.6</c:v>
                </c:pt>
                <c:pt idx="64">
                  <c:v>108.6</c:v>
                </c:pt>
                <c:pt idx="65">
                  <c:v>108.6</c:v>
                </c:pt>
                <c:pt idx="66">
                  <c:v>107.8</c:v>
                </c:pt>
                <c:pt idx="67">
                  <c:v>105.5</c:v>
                </c:pt>
                <c:pt idx="68">
                  <c:v>103.3</c:v>
                </c:pt>
                <c:pt idx="69">
                  <c:v>101.7</c:v>
                </c:pt>
                <c:pt idx="70">
                  <c:v>100.1</c:v>
                </c:pt>
                <c:pt idx="71">
                  <c:v>99.3</c:v>
                </c:pt>
                <c:pt idx="72">
                  <c:v>99.3</c:v>
                </c:pt>
                <c:pt idx="73">
                  <c:v>99.3</c:v>
                </c:pt>
                <c:pt idx="74">
                  <c:v>99.3</c:v>
                </c:pt>
                <c:pt idx="75">
                  <c:v>99.3</c:v>
                </c:pt>
                <c:pt idx="76">
                  <c:v>99.3</c:v>
                </c:pt>
                <c:pt idx="77">
                  <c:v>99.3</c:v>
                </c:pt>
                <c:pt idx="78">
                  <c:v>99.3</c:v>
                </c:pt>
                <c:pt idx="80">
                  <c:v>96.3</c:v>
                </c:pt>
                <c:pt idx="81">
                  <c:v>93.4</c:v>
                </c:pt>
                <c:pt idx="82">
                  <c:v>89.8</c:v>
                </c:pt>
                <c:pt idx="83">
                  <c:v>85.7</c:v>
                </c:pt>
                <c:pt idx="84">
                  <c:v>81.1</c:v>
                </c:pt>
                <c:pt idx="85">
                  <c:v>75.7</c:v>
                </c:pt>
                <c:pt idx="86">
                  <c:v>69.5</c:v>
                </c:pt>
                <c:pt idx="87">
                  <c:v>63.0</c:v>
                </c:pt>
                <c:pt idx="88">
                  <c:v>56.5</c:v>
                </c:pt>
                <c:pt idx="89">
                  <c:v>50.0</c:v>
                </c:pt>
                <c:pt idx="90">
                  <c:v>43.0</c:v>
                </c:pt>
                <c:pt idx="91">
                  <c:v>36.3</c:v>
                </c:pt>
                <c:pt idx="92">
                  <c:v>30.0</c:v>
                </c:pt>
                <c:pt idx="93">
                  <c:v>24.0</c:v>
                </c:pt>
                <c:pt idx="94">
                  <c:v>18.3</c:v>
                </c:pt>
                <c:pt idx="95">
                  <c:v>12.9</c:v>
                </c:pt>
                <c:pt idx="96">
                  <c:v>7.9</c:v>
                </c:pt>
                <c:pt idx="97">
                  <c:v>4.3</c:v>
                </c:pt>
                <c:pt idx="98">
                  <c:v>2.1</c:v>
                </c:pt>
                <c:pt idx="100">
                  <c:v>-1.1</c:v>
                </c:pt>
                <c:pt idx="101">
                  <c:v>0.8</c:v>
                </c:pt>
                <c:pt idx="102">
                  <c:v>4.4</c:v>
                </c:pt>
                <c:pt idx="103">
                  <c:v>8.700000000000001</c:v>
                </c:pt>
                <c:pt idx="104">
                  <c:v>14.2</c:v>
                </c:pt>
                <c:pt idx="105">
                  <c:v>20.6</c:v>
                </c:pt>
                <c:pt idx="106">
                  <c:v>27.3</c:v>
                </c:pt>
                <c:pt idx="107">
                  <c:v>34.1</c:v>
                </c:pt>
                <c:pt idx="108">
                  <c:v>41.3</c:v>
                </c:pt>
                <c:pt idx="109">
                  <c:v>48.5</c:v>
                </c:pt>
                <c:pt idx="110">
                  <c:v>55.5</c:v>
                </c:pt>
                <c:pt idx="111">
                  <c:v>62.2</c:v>
                </c:pt>
                <c:pt idx="112">
                  <c:v>68.6</c:v>
                </c:pt>
                <c:pt idx="113">
                  <c:v>74.8</c:v>
                </c:pt>
                <c:pt idx="114">
                  <c:v>80.3</c:v>
                </c:pt>
                <c:pt idx="115">
                  <c:v>85.2</c:v>
                </c:pt>
                <c:pt idx="116">
                  <c:v>88.5</c:v>
                </c:pt>
                <c:pt idx="117">
                  <c:v>90.1</c:v>
                </c:pt>
                <c:pt idx="118">
                  <c:v>91.7</c:v>
                </c:pt>
                <c:pt idx="119">
                  <c:v>92.4</c:v>
                </c:pt>
                <c:pt idx="120">
                  <c:v>92.4</c:v>
                </c:pt>
                <c:pt idx="121">
                  <c:v>92.4</c:v>
                </c:pt>
                <c:pt idx="122">
                  <c:v>92.4</c:v>
                </c:pt>
                <c:pt idx="123">
                  <c:v>92.4</c:v>
                </c:pt>
                <c:pt idx="124">
                  <c:v>92.4</c:v>
                </c:pt>
                <c:pt idx="125">
                  <c:v>92.4</c:v>
                </c:pt>
                <c:pt idx="126">
                  <c:v>92.4</c:v>
                </c:pt>
                <c:pt idx="127">
                  <c:v>92.4</c:v>
                </c:pt>
                <c:pt idx="128">
                  <c:v>92.4</c:v>
                </c:pt>
                <c:pt idx="129">
                  <c:v>92.4</c:v>
                </c:pt>
                <c:pt idx="130">
                  <c:v>92.4</c:v>
                </c:pt>
                <c:pt idx="131">
                  <c:v>92.4</c:v>
                </c:pt>
                <c:pt idx="132">
                  <c:v>92.4</c:v>
                </c:pt>
                <c:pt idx="133">
                  <c:v>92.4</c:v>
                </c:pt>
                <c:pt idx="134">
                  <c:v>92.4</c:v>
                </c:pt>
                <c:pt idx="135">
                  <c:v>92.4</c:v>
                </c:pt>
                <c:pt idx="136">
                  <c:v>92.4</c:v>
                </c:pt>
                <c:pt idx="137">
                  <c:v>92.4</c:v>
                </c:pt>
                <c:pt idx="138">
                  <c:v>92.4</c:v>
                </c:pt>
                <c:pt idx="139">
                  <c:v>92.4</c:v>
                </c:pt>
                <c:pt idx="140">
                  <c:v>92.4</c:v>
                </c:pt>
                <c:pt idx="141">
                  <c:v>92.4</c:v>
                </c:pt>
                <c:pt idx="142">
                  <c:v>92.4</c:v>
                </c:pt>
                <c:pt idx="143">
                  <c:v>92.4</c:v>
                </c:pt>
                <c:pt idx="144">
                  <c:v>92.4</c:v>
                </c:pt>
                <c:pt idx="145">
                  <c:v>92.4</c:v>
                </c:pt>
                <c:pt idx="146">
                  <c:v>92.4</c:v>
                </c:pt>
                <c:pt idx="147">
                  <c:v>92.4</c:v>
                </c:pt>
                <c:pt idx="148">
                  <c:v>92.4</c:v>
                </c:pt>
                <c:pt idx="149">
                  <c:v>92.4</c:v>
                </c:pt>
                <c:pt idx="150">
                  <c:v>92.4</c:v>
                </c:pt>
                <c:pt idx="151">
                  <c:v>92.4</c:v>
                </c:pt>
                <c:pt idx="152">
                  <c:v>92.4</c:v>
                </c:pt>
                <c:pt idx="153">
                  <c:v>92.4</c:v>
                </c:pt>
                <c:pt idx="154">
                  <c:v>92.4</c:v>
                </c:pt>
                <c:pt idx="155">
                  <c:v>92.4</c:v>
                </c:pt>
                <c:pt idx="156">
                  <c:v>92.4</c:v>
                </c:pt>
                <c:pt idx="157">
                  <c:v>92.4</c:v>
                </c:pt>
                <c:pt idx="158">
                  <c:v>92.4</c:v>
                </c:pt>
                <c:pt idx="159">
                  <c:v>92.4</c:v>
                </c:pt>
                <c:pt idx="160">
                  <c:v>92.4</c:v>
                </c:pt>
                <c:pt idx="161">
                  <c:v>92.4</c:v>
                </c:pt>
                <c:pt idx="162">
                  <c:v>92.4</c:v>
                </c:pt>
                <c:pt idx="163">
                  <c:v>92.4</c:v>
                </c:pt>
                <c:pt idx="164">
                  <c:v>92.4</c:v>
                </c:pt>
                <c:pt idx="165">
                  <c:v>92.4</c:v>
                </c:pt>
                <c:pt idx="166">
                  <c:v>92.4</c:v>
                </c:pt>
                <c:pt idx="167">
                  <c:v>92.4</c:v>
                </c:pt>
                <c:pt idx="168">
                  <c:v>92.4</c:v>
                </c:pt>
                <c:pt idx="169">
                  <c:v>92.4</c:v>
                </c:pt>
                <c:pt idx="170">
                  <c:v>92.4</c:v>
                </c:pt>
                <c:pt idx="171">
                  <c:v>92.4</c:v>
                </c:pt>
                <c:pt idx="172">
                  <c:v>92.4</c:v>
                </c:pt>
                <c:pt idx="173">
                  <c:v>92.4</c:v>
                </c:pt>
                <c:pt idx="174">
                  <c:v>92.4</c:v>
                </c:pt>
                <c:pt idx="175">
                  <c:v>92.4</c:v>
                </c:pt>
                <c:pt idx="176">
                  <c:v>92.4</c:v>
                </c:pt>
                <c:pt idx="177">
                  <c:v>92.4</c:v>
                </c:pt>
                <c:pt idx="178">
                  <c:v>92.4</c:v>
                </c:pt>
                <c:pt idx="179">
                  <c:v>92.4</c:v>
                </c:pt>
                <c:pt idx="180">
                  <c:v>92.4</c:v>
                </c:pt>
                <c:pt idx="181">
                  <c:v>92.4</c:v>
                </c:pt>
                <c:pt idx="182">
                  <c:v>92.4</c:v>
                </c:pt>
                <c:pt idx="183">
                  <c:v>92.4</c:v>
                </c:pt>
                <c:pt idx="184">
                  <c:v>92.4</c:v>
                </c:pt>
                <c:pt idx="185">
                  <c:v>92.4</c:v>
                </c:pt>
                <c:pt idx="186">
                  <c:v>92.4</c:v>
                </c:pt>
                <c:pt idx="187">
                  <c:v>92.4</c:v>
                </c:pt>
                <c:pt idx="188">
                  <c:v>92.4</c:v>
                </c:pt>
                <c:pt idx="189">
                  <c:v>92.4</c:v>
                </c:pt>
                <c:pt idx="190">
                  <c:v>92.4</c:v>
                </c:pt>
                <c:pt idx="191">
                  <c:v>92.4</c:v>
                </c:pt>
                <c:pt idx="192">
                  <c:v>92.4</c:v>
                </c:pt>
                <c:pt idx="193">
                  <c:v>92.4</c:v>
                </c:pt>
                <c:pt idx="194">
                  <c:v>92.4</c:v>
                </c:pt>
                <c:pt idx="195">
                  <c:v>92.4</c:v>
                </c:pt>
                <c:pt idx="196">
                  <c:v>92.4</c:v>
                </c:pt>
                <c:pt idx="197">
                  <c:v>92.4</c:v>
                </c:pt>
                <c:pt idx="198">
                  <c:v>92.4</c:v>
                </c:pt>
                <c:pt idx="199">
                  <c:v>92.4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00824"/>
        <c:axId val="528692248"/>
      </c:scatterChart>
      <c:valAx>
        <c:axId val="416000824"/>
        <c:scaling>
          <c:orientation val="minMax"/>
          <c:max val="2000.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Z-axis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528692248"/>
        <c:crosses val="autoZero"/>
        <c:crossBetween val="midCat"/>
      </c:valAx>
      <c:valAx>
        <c:axId val="52869224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Height [μm]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41600082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4826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15644" y="113268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2011.11.22: 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952" y="995640"/>
            <a:ext cx="7537941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(1) MHI-012, MHI-013 cavities were installed into capture cryomodule, </a:t>
            </a:r>
          </a:p>
          <a:p>
            <a:r>
              <a:rPr lang="en-US" altLang="ja-JP" sz="2000" dirty="0"/>
              <a:t>      </a:t>
            </a:r>
            <a:r>
              <a:rPr lang="en-US" altLang="ja-JP" sz="2000" dirty="0" smtClean="0"/>
              <a:t>and now placed in the tunnel</a:t>
            </a:r>
            <a:r>
              <a:rPr kumimoji="1" lang="en-US" altLang="ja-JP" sz="2000" dirty="0" smtClean="0"/>
              <a:t>.</a:t>
            </a:r>
          </a:p>
          <a:p>
            <a:endParaRPr kumimoji="1" lang="en-US" altLang="ja-JP" sz="2000" dirty="0" smtClean="0"/>
          </a:p>
          <a:p>
            <a:endParaRPr lang="en-US" altLang="ja-JP" sz="2000" dirty="0"/>
          </a:p>
          <a:p>
            <a:endParaRPr kumimoji="1" lang="en-US" altLang="ja-JP" sz="2000" dirty="0" smtClean="0"/>
          </a:p>
          <a:p>
            <a:endParaRPr kumimoji="1" lang="en-US" altLang="ja-JP" sz="2000" dirty="0" smtClean="0"/>
          </a:p>
          <a:p>
            <a:endParaRPr kumimoji="1" lang="en-US" altLang="ja-JP" sz="2000" dirty="0" smtClean="0"/>
          </a:p>
          <a:p>
            <a:r>
              <a:rPr lang="en-US" altLang="ja-JP" sz="2000" dirty="0" smtClean="0"/>
              <a:t>(2) STF </a:t>
            </a:r>
            <a:r>
              <a:rPr lang="en-US" altLang="ja-JP" sz="2000" dirty="0"/>
              <a:t>CM-1 cavities are;</a:t>
            </a:r>
          </a:p>
          <a:p>
            <a:r>
              <a:rPr lang="en-US" altLang="ja-JP" sz="2000" dirty="0"/>
              <a:t>        </a:t>
            </a:r>
            <a:r>
              <a:rPr lang="en-US" altLang="ja-JP" sz="2000" dirty="0">
                <a:solidFill>
                  <a:srgbClr val="000090"/>
                </a:solidFill>
              </a:rPr>
              <a:t>MHI-014: </a:t>
            </a:r>
            <a:r>
              <a:rPr lang="en-US" altLang="ja-JP" sz="2000" dirty="0">
                <a:solidFill>
                  <a:srgbClr val="000000"/>
                </a:solidFill>
              </a:rPr>
              <a:t>finished with 36MV/m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MHI-015: </a:t>
            </a:r>
            <a:r>
              <a:rPr lang="en-US" altLang="ja-JP" sz="2000" dirty="0">
                <a:solidFill>
                  <a:srgbClr val="000000"/>
                </a:solidFill>
              </a:rPr>
              <a:t>local grinding repaired, waiting for final-EP and VT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MHI-016: </a:t>
            </a:r>
            <a:r>
              <a:rPr lang="en-US" altLang="ja-JP" sz="2000" dirty="0">
                <a:solidFill>
                  <a:srgbClr val="000000"/>
                </a:solidFill>
              </a:rPr>
              <a:t>local grinding repaired, waiting for bulk-EP </a:t>
            </a:r>
            <a:endParaRPr lang="en-US" altLang="ja-JP" sz="2000" dirty="0"/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MHI-017: </a:t>
            </a:r>
            <a:r>
              <a:rPr lang="en-US" altLang="ja-JP" sz="2000" dirty="0">
                <a:solidFill>
                  <a:srgbClr val="000000"/>
                </a:solidFill>
              </a:rPr>
              <a:t>finished with 38MV/m 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MHI-018: </a:t>
            </a:r>
            <a:r>
              <a:rPr lang="en-US" altLang="ja-JP" sz="2000" dirty="0">
                <a:solidFill>
                  <a:srgbClr val="000000"/>
                </a:solidFill>
              </a:rPr>
              <a:t>Bulk-EP, then optical inspection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MHI-019</a:t>
            </a:r>
            <a:r>
              <a:rPr lang="en-US" altLang="ja-JP" sz="2000" dirty="0">
                <a:solidFill>
                  <a:srgbClr val="000090"/>
                </a:solidFill>
              </a:rPr>
              <a:t>: </a:t>
            </a:r>
            <a:r>
              <a:rPr lang="en-US" altLang="ja-JP" sz="2000" dirty="0">
                <a:solidFill>
                  <a:srgbClr val="000000"/>
                </a:solidFill>
              </a:rPr>
              <a:t>Bulk-EP, then optical inspection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MHI-020: </a:t>
            </a:r>
            <a:r>
              <a:rPr lang="en-US" altLang="ja-JP" sz="2000" dirty="0">
                <a:solidFill>
                  <a:srgbClr val="000000"/>
                </a:solidFill>
              </a:rPr>
              <a:t>Bulk-EP, then optical inspection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MHI-021: </a:t>
            </a:r>
            <a:r>
              <a:rPr lang="en-US" altLang="ja-JP" sz="2000" dirty="0">
                <a:solidFill>
                  <a:srgbClr val="000000"/>
                </a:solidFill>
              </a:rPr>
              <a:t>waiting for bulk-EP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MHI-022: </a:t>
            </a:r>
            <a:r>
              <a:rPr lang="en-US" altLang="ja-JP" sz="2000" dirty="0">
                <a:solidFill>
                  <a:srgbClr val="000000"/>
                </a:solidFill>
              </a:rPr>
              <a:t>waiting for bulk-EP</a:t>
            </a:r>
            <a:endParaRPr lang="en-US" altLang="ja-JP" sz="2000" dirty="0"/>
          </a:p>
          <a:p>
            <a:endParaRPr kumimoji="1" lang="en-US" altLang="ja-JP" sz="2000" dirty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408666" y="6211669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*   Vertical test priority is now in ERL 9-cell and ERL 2-cell cavities. 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</a:t>
            </a:r>
            <a:r>
              <a:rPr kumimoji="1" lang="en-US" altLang="ja-JP" sz="1200" dirty="0" smtClean="0"/>
              <a:t>In parallel, capture cryomodule installation in beam-line is under way. 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</a:t>
            </a:r>
            <a:r>
              <a:rPr kumimoji="1" lang="en-US" altLang="ja-JP" sz="1200" dirty="0" smtClean="0"/>
              <a:t>S1-Global disassembly started.</a:t>
            </a:r>
            <a:endParaRPr kumimoji="1" lang="ja-JP" altLang="en-US" sz="1200" dirty="0"/>
          </a:p>
        </p:txBody>
      </p:sp>
      <p:pic>
        <p:nvPicPr>
          <p:cNvPr id="6" name="図 5" descr="QB_cryomodule_install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536" y="1340768"/>
            <a:ext cx="3098237" cy="2323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914400"/>
            <a:ext cx="239236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90" name="Group 30"/>
          <p:cNvGraphicFramePr>
            <a:graphicFrameLocks noGrp="1"/>
          </p:cNvGraphicFramePr>
          <p:nvPr/>
        </p:nvGraphicFramePr>
        <p:xfrm>
          <a:off x="152400" y="228600"/>
          <a:ext cx="8839200" cy="548640"/>
        </p:xfrm>
        <a:graphic>
          <a:graphicData uri="http://schemas.openxmlformats.org/drawingml/2006/table">
            <a:tbl>
              <a:tblPr/>
              <a:tblGrid>
                <a:gridCol w="1371600"/>
                <a:gridCol w="4114800"/>
                <a:gridCol w="1524000"/>
                <a:gridCol w="18288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空洞名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内面検査前の空洞の状態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検査日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測定者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MHI #18</a:t>
                      </a: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EP1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後の検査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2011/9/5</a:t>
                      </a: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今田　信一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6" name="テキスト ボックス 7"/>
          <p:cNvSpPr txBox="1">
            <a:spLocks noChangeArrowheads="1"/>
          </p:cNvSpPr>
          <p:nvPr/>
        </p:nvSpPr>
        <p:spPr bwMode="auto">
          <a:xfrm>
            <a:off x="6543675" y="4724400"/>
            <a:ext cx="26554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Helvetica"/>
                <a:cs typeface="Helvetica"/>
              </a:rPr>
              <a:t>7cell equator, t=235 deg</a:t>
            </a:r>
          </a:p>
          <a:p>
            <a:pPr eaLnBrk="1" hangingPunct="1"/>
            <a:r>
              <a:rPr lang="en-US" altLang="ja-JP" sz="1800">
                <a:latin typeface="Helvetica"/>
                <a:cs typeface="Helvetica"/>
              </a:rPr>
              <a:t>downstream.</a:t>
            </a:r>
          </a:p>
        </p:txBody>
      </p:sp>
      <p:sp>
        <p:nvSpPr>
          <p:cNvPr id="4117" name="テキスト ボックス 7"/>
          <p:cNvSpPr txBox="1">
            <a:spLocks noChangeArrowheads="1"/>
          </p:cNvSpPr>
          <p:nvPr/>
        </p:nvSpPr>
        <p:spPr bwMode="auto">
          <a:xfrm>
            <a:off x="468313" y="4932363"/>
            <a:ext cx="26554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Helvetica"/>
                <a:cs typeface="Helvetica"/>
              </a:rPr>
              <a:t>5cell equator, t=236 deg</a:t>
            </a:r>
          </a:p>
        </p:txBody>
      </p:sp>
      <p:cxnSp>
        <p:nvCxnSpPr>
          <p:cNvPr id="9" name="直線矢印コネクタ 8"/>
          <p:cNvCxnSpPr>
            <a:cxnSpLocks noChangeShapeType="1"/>
          </p:cNvCxnSpPr>
          <p:nvPr/>
        </p:nvCxnSpPr>
        <p:spPr bwMode="auto">
          <a:xfrm>
            <a:off x="2771775" y="3932238"/>
            <a:ext cx="1439863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線矢印コネクタ 9"/>
          <p:cNvCxnSpPr>
            <a:cxnSpLocks noChangeShapeType="1"/>
          </p:cNvCxnSpPr>
          <p:nvPr/>
        </p:nvCxnSpPr>
        <p:spPr bwMode="auto">
          <a:xfrm>
            <a:off x="5076825" y="4868863"/>
            <a:ext cx="1439863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20" name="図 10" descr="s-5-23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21605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図 11" descr="s-7-23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56540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スライド番号プレースホルダ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A76BBD9-00EA-2542-A8D0-DCACB9B238D3}" type="slidenum">
              <a:rPr lang="en-US" altLang="ja-JP" sz="1400"/>
              <a:pPr eaLnBrk="1" hangingPunct="1"/>
              <a:t>2</a:t>
            </a:fld>
            <a:endParaRPr lang="en-US" altLang="ja-JP" sz="140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MHI-018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60877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図 8" descr="MHI-018_E05_P293_2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テキスト ボックス 8"/>
          <p:cNvSpPr txBox="1">
            <a:spLocks noChangeArrowheads="1"/>
          </p:cNvSpPr>
          <p:nvPr/>
        </p:nvSpPr>
        <p:spPr bwMode="auto">
          <a:xfrm>
            <a:off x="971549" y="188913"/>
            <a:ext cx="3279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600">
                <a:latin typeface="Helvetica"/>
                <a:cs typeface="Helvetica"/>
              </a:rPr>
              <a:t>　</a:t>
            </a:r>
            <a:r>
              <a:rPr lang="en-US" altLang="ja-JP" sz="1600">
                <a:latin typeface="Helvetica"/>
                <a:cs typeface="Helvetica"/>
              </a:rPr>
              <a:t>MHI-18 5cell eq , t=236 deg.</a:t>
            </a:r>
            <a:endParaRPr lang="ja-JP" altLang="en-US" sz="1600">
              <a:latin typeface="Helvetica"/>
              <a:cs typeface="Helvetica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4356100" y="1600200"/>
            <a:ext cx="647700" cy="67627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1116013" y="1844675"/>
            <a:ext cx="503237" cy="5032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11270" name="図 10" descr="s-5-23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3" y="466725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グラフ 10"/>
          <p:cNvGraphicFramePr/>
          <p:nvPr/>
        </p:nvGraphicFramePr>
        <p:xfrm>
          <a:off x="4139952" y="3356992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72" name="テキスト ボックス 7"/>
          <p:cNvSpPr txBox="1">
            <a:spLocks noChangeArrowheads="1"/>
          </p:cNvSpPr>
          <p:nvPr/>
        </p:nvSpPr>
        <p:spPr bwMode="auto">
          <a:xfrm>
            <a:off x="5076825" y="5445125"/>
            <a:ext cx="560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Nb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11273" name="テキスト ボックス 8"/>
          <p:cNvSpPr txBox="1">
            <a:spLocks noChangeArrowheads="1"/>
          </p:cNvSpPr>
          <p:nvPr/>
        </p:nvSpPr>
        <p:spPr bwMode="auto">
          <a:xfrm>
            <a:off x="5076825" y="3471863"/>
            <a:ext cx="593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Air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11274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0F8EC6C-109A-BD4B-9F94-19EC667F169D}" type="slidenum">
              <a:rPr lang="en-US" altLang="ja-JP" sz="1400"/>
              <a:pPr eaLnBrk="1" hangingPunct="1"/>
              <a:t>3</a:t>
            </a:fld>
            <a:endParaRPr lang="en-US" altLang="ja-JP" sz="14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MHI-018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24765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図 11" descr="MHI-018_E07_P395_2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77850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テキスト ボックス 8"/>
          <p:cNvSpPr txBox="1">
            <a:spLocks noChangeArrowheads="1"/>
          </p:cNvSpPr>
          <p:nvPr/>
        </p:nvSpPr>
        <p:spPr bwMode="auto">
          <a:xfrm>
            <a:off x="971549" y="188913"/>
            <a:ext cx="3673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600">
                <a:latin typeface="Helvetica"/>
                <a:cs typeface="Helvetica"/>
              </a:rPr>
              <a:t>　</a:t>
            </a:r>
            <a:r>
              <a:rPr lang="en-US" altLang="ja-JP" sz="1600">
                <a:latin typeface="Helvetica"/>
                <a:cs typeface="Helvetica"/>
              </a:rPr>
              <a:t>MHI-18 7cell eq-down , t=235 deg.</a:t>
            </a:r>
            <a:endParaRPr lang="ja-JP" altLang="en-US" sz="1600">
              <a:latin typeface="Helvetica"/>
              <a:cs typeface="Helvetica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71775" y="2249488"/>
            <a:ext cx="503238" cy="50323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12293" name="図 11" descr="s-7-2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555625"/>
            <a:ext cx="287178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グラフ 12"/>
          <p:cNvGraphicFramePr/>
          <p:nvPr/>
        </p:nvGraphicFramePr>
        <p:xfrm>
          <a:off x="4355977" y="3501008"/>
          <a:ext cx="43924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5" name="テキスト ボックス 7"/>
          <p:cNvSpPr txBox="1">
            <a:spLocks noChangeArrowheads="1"/>
          </p:cNvSpPr>
          <p:nvPr/>
        </p:nvSpPr>
        <p:spPr bwMode="auto">
          <a:xfrm>
            <a:off x="7866063" y="5630863"/>
            <a:ext cx="560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Nb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12296" name="テキスト ボックス 8"/>
          <p:cNvSpPr txBox="1">
            <a:spLocks noChangeArrowheads="1"/>
          </p:cNvSpPr>
          <p:nvPr/>
        </p:nvSpPr>
        <p:spPr bwMode="auto">
          <a:xfrm>
            <a:off x="7812088" y="3573463"/>
            <a:ext cx="59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Air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645025" y="1600200"/>
            <a:ext cx="647700" cy="67627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298" name="スライド番号プレースホルダ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10A3943-A212-8548-9C80-4844448B71ED}" type="slidenum">
              <a:rPr lang="en-US" altLang="ja-JP" sz="1400"/>
              <a:pPr eaLnBrk="1" hangingPunct="1"/>
              <a:t>4</a:t>
            </a:fld>
            <a:endParaRPr lang="en-US" altLang="ja-JP" sz="14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MHI-018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119220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図 7" descr="MHI-018_E01_P127_0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テキスト ボックス 8"/>
          <p:cNvSpPr txBox="1">
            <a:spLocks noChangeArrowheads="1"/>
          </p:cNvSpPr>
          <p:nvPr/>
        </p:nvSpPr>
        <p:spPr bwMode="auto">
          <a:xfrm>
            <a:off x="971549" y="271463"/>
            <a:ext cx="34972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600">
                <a:latin typeface="Helvetica"/>
                <a:cs typeface="Helvetica"/>
              </a:rPr>
              <a:t>　</a:t>
            </a:r>
            <a:r>
              <a:rPr lang="en-US" altLang="ja-JP" sz="1600">
                <a:latin typeface="Helvetica"/>
                <a:cs typeface="Helvetica"/>
              </a:rPr>
              <a:t>MHI-18 bp-top-cell , t=79 deg.</a:t>
            </a:r>
            <a:endParaRPr lang="ja-JP" altLang="en-US" sz="1600">
              <a:latin typeface="Helvetica"/>
              <a:cs typeface="Helvetica"/>
            </a:endParaRPr>
          </a:p>
        </p:txBody>
      </p:sp>
      <p:pic>
        <p:nvPicPr>
          <p:cNvPr id="15364" name="図 10" descr="s-1-7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620713"/>
            <a:ext cx="2879725" cy="28797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グラフ 12"/>
          <p:cNvGraphicFramePr/>
          <p:nvPr/>
        </p:nvGraphicFramePr>
        <p:xfrm>
          <a:off x="3995938" y="3573018"/>
          <a:ext cx="4464496" cy="2816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2124075" y="981075"/>
            <a:ext cx="431800" cy="360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2555875" y="620713"/>
            <a:ext cx="2592388" cy="3603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55875" y="1341438"/>
            <a:ext cx="2592388" cy="2159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5148263" y="2060575"/>
            <a:ext cx="2879725" cy="0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0" name="スライド番号プレースホルダ 1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D5D05E5-34D7-9445-8F86-E0933EB8DB40}" type="slidenum">
              <a:rPr lang="en-US" altLang="ja-JP" sz="1400"/>
              <a:pPr eaLnBrk="1" hangingPunct="1"/>
              <a:t>5</a:t>
            </a:fld>
            <a:endParaRPr lang="en-US" altLang="ja-JP" sz="14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3528" y="3712964"/>
            <a:ext cx="351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many pits on beam-pipe weld seam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MHI-018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2221393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914400"/>
            <a:ext cx="239236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90" name="Group 30"/>
          <p:cNvGraphicFramePr>
            <a:graphicFrameLocks noGrp="1"/>
          </p:cNvGraphicFramePr>
          <p:nvPr/>
        </p:nvGraphicFramePr>
        <p:xfrm>
          <a:off x="152400" y="228600"/>
          <a:ext cx="8839200" cy="548640"/>
        </p:xfrm>
        <a:graphic>
          <a:graphicData uri="http://schemas.openxmlformats.org/drawingml/2006/table">
            <a:tbl>
              <a:tblPr/>
              <a:tblGrid>
                <a:gridCol w="1371600"/>
                <a:gridCol w="4114800"/>
                <a:gridCol w="1524000"/>
                <a:gridCol w="18288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空洞名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内面検査前の空洞の状態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検査日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測定者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MHI #19</a:t>
                      </a: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EP1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後の検査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2011/9/9</a:t>
                      </a: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今田　信一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8" name="テキスト ボックス 7"/>
          <p:cNvSpPr txBox="1">
            <a:spLocks noChangeArrowheads="1"/>
          </p:cNvSpPr>
          <p:nvPr/>
        </p:nvSpPr>
        <p:spPr bwMode="auto">
          <a:xfrm>
            <a:off x="395288" y="4652963"/>
            <a:ext cx="26554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Helvetica"/>
                <a:cs typeface="Helvetica"/>
              </a:rPr>
              <a:t>5cell equator, t=324 deg</a:t>
            </a:r>
          </a:p>
        </p:txBody>
      </p:sp>
      <p:cxnSp>
        <p:nvCxnSpPr>
          <p:cNvPr id="9" name="直線矢印コネクタ 8"/>
          <p:cNvCxnSpPr>
            <a:cxnSpLocks noChangeShapeType="1"/>
          </p:cNvCxnSpPr>
          <p:nvPr/>
        </p:nvCxnSpPr>
        <p:spPr bwMode="auto">
          <a:xfrm>
            <a:off x="2771775" y="3932238"/>
            <a:ext cx="1439863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430" name="図 10" descr="s-5-32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230346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1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6748180-73FC-E447-B52A-CF04FDECD943}" type="slidenum">
              <a:rPr lang="en-US" altLang="ja-JP" sz="1400"/>
              <a:pPr eaLnBrk="1" hangingPunct="1"/>
              <a:t>6</a:t>
            </a:fld>
            <a:endParaRPr lang="en-US" altLang="ja-JP" sz="140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MHI-019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427219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グラフ 12"/>
          <p:cNvGraphicFramePr/>
          <p:nvPr/>
        </p:nvGraphicFramePr>
        <p:xfrm>
          <a:off x="4211960" y="3356992"/>
          <a:ext cx="424847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4579" name="図 9" descr="MHI-019_E05_P278_3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テキスト ボックス 8"/>
          <p:cNvSpPr txBox="1">
            <a:spLocks noChangeArrowheads="1"/>
          </p:cNvSpPr>
          <p:nvPr/>
        </p:nvSpPr>
        <p:spPr bwMode="auto">
          <a:xfrm>
            <a:off x="971550" y="188913"/>
            <a:ext cx="32404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600">
                <a:latin typeface="Helvetica"/>
                <a:cs typeface="Helvetica"/>
              </a:rPr>
              <a:t>　</a:t>
            </a:r>
            <a:r>
              <a:rPr lang="en-US" altLang="ja-JP" sz="1600">
                <a:latin typeface="Helvetica"/>
                <a:cs typeface="Helvetica"/>
              </a:rPr>
              <a:t>MHI-19 5cell eq , t=324 deg.</a:t>
            </a:r>
            <a:endParaRPr lang="ja-JP" altLang="en-US" sz="1600">
              <a:latin typeface="Helvetica"/>
              <a:cs typeface="Helvetica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4465638" y="1700213"/>
            <a:ext cx="433387" cy="44926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843213" y="2603500"/>
            <a:ext cx="503237" cy="5032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583" name="テキスト ボックス 7"/>
          <p:cNvSpPr txBox="1">
            <a:spLocks noChangeArrowheads="1"/>
          </p:cNvSpPr>
          <p:nvPr/>
        </p:nvSpPr>
        <p:spPr bwMode="auto">
          <a:xfrm>
            <a:off x="7612063" y="5343525"/>
            <a:ext cx="560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Nb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24584" name="テキスト ボックス 8"/>
          <p:cNvSpPr txBox="1">
            <a:spLocks noChangeArrowheads="1"/>
          </p:cNvSpPr>
          <p:nvPr/>
        </p:nvSpPr>
        <p:spPr bwMode="auto">
          <a:xfrm>
            <a:off x="7578725" y="3398838"/>
            <a:ext cx="593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</a:rPr>
              <a:t>Air</a:t>
            </a:r>
            <a:endParaRPr lang="ja-JP" altLang="en-US">
              <a:solidFill>
                <a:schemeClr val="accent2"/>
              </a:solidFill>
            </a:endParaRPr>
          </a:p>
        </p:txBody>
      </p:sp>
      <p:pic>
        <p:nvPicPr>
          <p:cNvPr id="24585" name="図 11" descr="s-5-32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447675"/>
            <a:ext cx="29511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92CC18-5690-4C4E-B136-97BF5724A6B4}" type="slidenum">
              <a:rPr lang="en-US" altLang="ja-JP" sz="1400"/>
              <a:pPr eaLnBrk="1" hangingPunct="1"/>
              <a:t>7</a:t>
            </a:fld>
            <a:endParaRPr lang="en-US" altLang="ja-JP" sz="14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MHI-019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1372040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テキスト ボックス 8"/>
          <p:cNvSpPr txBox="1">
            <a:spLocks noChangeArrowheads="1"/>
          </p:cNvSpPr>
          <p:nvPr/>
        </p:nvSpPr>
        <p:spPr bwMode="auto">
          <a:xfrm>
            <a:off x="863600" y="164098"/>
            <a:ext cx="33162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600">
                <a:latin typeface="Helvetica"/>
                <a:cs typeface="Helvetica"/>
              </a:rPr>
              <a:t>　</a:t>
            </a:r>
            <a:r>
              <a:rPr lang="en-US" altLang="ja-JP" sz="1600">
                <a:latin typeface="Helvetica"/>
                <a:cs typeface="Helvetica"/>
              </a:rPr>
              <a:t>MHI-19 bp-top-cell , t=66 deg.</a:t>
            </a:r>
            <a:endParaRPr lang="ja-JP" altLang="en-US" sz="1600">
              <a:latin typeface="Helvetica"/>
              <a:cs typeface="Helvetica"/>
            </a:endParaRPr>
          </a:p>
        </p:txBody>
      </p:sp>
      <p:pic>
        <p:nvPicPr>
          <p:cNvPr id="27651" name="図 5" descr="MHI-019_E01_M223_0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グラフ 9"/>
          <p:cNvGraphicFramePr/>
          <p:nvPr/>
        </p:nvGraphicFramePr>
        <p:xfrm>
          <a:off x="4211960" y="3356992"/>
          <a:ext cx="460851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7653" name="図 10" descr="66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33375"/>
            <a:ext cx="3097213" cy="30956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右矢印 14"/>
          <p:cNvSpPr/>
          <p:nvPr/>
        </p:nvSpPr>
        <p:spPr>
          <a:xfrm>
            <a:off x="4427538" y="1628775"/>
            <a:ext cx="615950" cy="6477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908175" y="1341438"/>
            <a:ext cx="431800" cy="431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2339975" y="333375"/>
            <a:ext cx="2879725" cy="10080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39975" y="1773238"/>
            <a:ext cx="2879725" cy="16557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5219700" y="1881188"/>
            <a:ext cx="3097213" cy="0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9" name="スライド番号プレースホルダ 2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CC129D9-FFF4-F145-834F-7A3A01F5EE1C}" type="slidenum">
              <a:rPr lang="en-US" altLang="ja-JP" sz="1400"/>
              <a:pPr eaLnBrk="1" hangingPunct="1"/>
              <a:t>8</a:t>
            </a:fld>
            <a:endParaRPr lang="en-US" altLang="ja-JP" sz="140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2400" y="63817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Kirk</a:t>
            </a:r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3712964"/>
            <a:ext cx="351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many pits on beam-pipe weld seam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7432" y="5894685"/>
            <a:ext cx="127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MHI-019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75541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標準デザイン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標準デザイン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標準デザイン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標準デザイン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標準デザイン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標準デザイン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標準デザイン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標準デザイン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標準デザイン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標準デザイン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9958</TotalTime>
  <Words>352</Words>
  <Application>Microsoft Macintosh PowerPoint</Application>
  <PresentationFormat>画面に合わせる (4:3)</PresentationFormat>
  <Paragraphs>88</Paragraphs>
  <Slides>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167</cp:revision>
  <dcterms:created xsi:type="dcterms:W3CDTF">2011-02-22T06:19:24Z</dcterms:created>
  <dcterms:modified xsi:type="dcterms:W3CDTF">2011-11-22T12:21:20Z</dcterms:modified>
</cp:coreProperties>
</file>