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72" r:id="rId4"/>
    <p:sldId id="273" r:id="rId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18" autoAdjust="0"/>
    <p:restoredTop sz="94660"/>
  </p:normalViewPr>
  <p:slideViewPr>
    <p:cSldViewPr snapToObjects="1">
      <p:cViewPr varScale="1">
        <p:scale>
          <a:sx n="114" d="100"/>
          <a:sy n="114" d="100"/>
        </p:scale>
        <p:origin x="-12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25152-3D82-4CA2-B48D-47D3F4977257}" type="datetimeFigureOut">
              <a:rPr lang="ja-JP" altLang="en-US" smtClean="0"/>
              <a:pPr/>
              <a:t>11/11/22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4017C-471E-416C-BF79-A31CAE690AA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600" dirty="0" smtClean="0"/>
              <a:t>ILC Cryomodule </a:t>
            </a:r>
            <a:r>
              <a:rPr lang="en-US" altLang="ja-JP" sz="3600" dirty="0" err="1" smtClean="0"/>
              <a:t>Webex</a:t>
            </a:r>
            <a:r>
              <a:rPr lang="en-US" altLang="ja-JP" sz="3600" dirty="0" smtClean="0"/>
              <a:t> meeting; </a:t>
            </a:r>
            <a:br>
              <a:rPr lang="en-US" altLang="ja-JP" sz="3600" dirty="0" smtClean="0"/>
            </a:br>
            <a:r>
              <a:rPr lang="en-US" altLang="ja-JP" sz="3600" dirty="0" smtClean="0"/>
              <a:t>Nov 22,2011</a:t>
            </a:r>
            <a:endParaRPr lang="ja-JP" alt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609600"/>
            <a:ext cx="16012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Agenda</a:t>
            </a:r>
            <a:endParaRPr kumimoji="1" lang="ja-JP" alt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609600" y="1981200"/>
            <a:ext cx="792284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latin typeface="Helvetica"/>
                <a:cs typeface="Helvetica"/>
              </a:rPr>
              <a:t>1.   S1-G coupler disassemble : Denis Kostin</a:t>
            </a:r>
          </a:p>
          <a:p>
            <a:endParaRPr lang="en-US" altLang="ja-JP" sz="2000" dirty="0" smtClean="0">
              <a:latin typeface="Helvetica"/>
              <a:cs typeface="Helvetica"/>
            </a:endParaRPr>
          </a:p>
          <a:p>
            <a:r>
              <a:rPr lang="en-US" altLang="ja-JP" sz="2000" dirty="0" smtClean="0">
                <a:latin typeface="Helvetica"/>
                <a:cs typeface="Helvetica"/>
              </a:rPr>
              <a:t>2.   KEK cryomodule Status</a:t>
            </a:r>
            <a:r>
              <a:rPr lang="ja-JP" altLang="en-US" sz="20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 </a:t>
            </a:r>
            <a:r>
              <a:rPr lang="en-US" altLang="ja-JP" sz="2000" dirty="0" err="1" smtClean="0">
                <a:latin typeface="Helvetica"/>
                <a:cs typeface="Helvetica"/>
              </a:rPr>
              <a:t>Eiji</a:t>
            </a:r>
            <a:r>
              <a:rPr lang="en-US" altLang="ja-JP" sz="2000" dirty="0" smtClean="0">
                <a:latin typeface="Helvetica"/>
                <a:cs typeface="Helvetica"/>
              </a:rPr>
              <a:t> </a:t>
            </a:r>
            <a:r>
              <a:rPr lang="en-US" altLang="ja-JP" sz="2000" dirty="0" err="1" smtClean="0">
                <a:latin typeface="Helvetica"/>
                <a:cs typeface="Helvetica"/>
              </a:rPr>
              <a:t>Kako</a:t>
            </a:r>
            <a:endParaRPr lang="en-US" altLang="ja-JP" sz="2000" dirty="0" smtClean="0">
              <a:latin typeface="Helvetica"/>
              <a:cs typeface="Helvetica"/>
            </a:endParaRPr>
          </a:p>
          <a:p>
            <a:endParaRPr lang="en-US" altLang="ja-JP" sz="2000" dirty="0" smtClean="0">
              <a:latin typeface="Helvetica"/>
              <a:cs typeface="Helvetica"/>
            </a:endParaRPr>
          </a:p>
          <a:p>
            <a:r>
              <a:rPr lang="en-US" altLang="ja-JP" sz="2000" dirty="0">
                <a:latin typeface="Helvetica"/>
                <a:cs typeface="Helvetica"/>
              </a:rPr>
              <a:t>3.   FNAL cryomodule status: Elvin Harms</a:t>
            </a:r>
          </a:p>
          <a:p>
            <a:endParaRPr lang="en-US" altLang="ja-JP" sz="2000" dirty="0">
              <a:latin typeface="Helvetica"/>
              <a:cs typeface="Helvetica"/>
            </a:endParaRPr>
          </a:p>
          <a:p>
            <a:r>
              <a:rPr lang="en-US" altLang="ja-JP" sz="2000" dirty="0">
                <a:latin typeface="Helvetica"/>
                <a:cs typeface="Helvetica"/>
              </a:rPr>
              <a:t>4</a:t>
            </a:r>
            <a:r>
              <a:rPr lang="en-US" altLang="ja-JP" sz="2000" dirty="0" smtClean="0">
                <a:latin typeface="Helvetica"/>
                <a:cs typeface="Helvetica"/>
              </a:rPr>
              <a:t>.   FNAL CM-1 LFD compensation: Yuriy Pischalnikov</a:t>
            </a:r>
          </a:p>
          <a:p>
            <a:endParaRPr lang="en-US" altLang="ja-JP" sz="2000" dirty="0">
              <a:latin typeface="Helvetica"/>
              <a:cs typeface="Helvetica"/>
            </a:endParaRPr>
          </a:p>
          <a:p>
            <a:r>
              <a:rPr lang="en-US" altLang="ja-JP" sz="2000" dirty="0" smtClean="0">
                <a:latin typeface="Helvetica"/>
                <a:cs typeface="Helvetica"/>
              </a:rPr>
              <a:t>5.   TTC cryomodule session agenda,  post-TTC SCRF meeting agenda: Akira Yamamoto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800" y="37338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nov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01275"/>
            <a:ext cx="6009291" cy="46279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64592" y="147935"/>
            <a:ext cx="2528757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November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2011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11" name="円/楕円 10"/>
          <p:cNvSpPr/>
          <p:nvPr/>
        </p:nvSpPr>
        <p:spPr>
          <a:xfrm>
            <a:off x="3258967" y="3563818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TextBox 12"/>
          <p:cNvSpPr txBox="1"/>
          <p:nvPr/>
        </p:nvSpPr>
        <p:spPr>
          <a:xfrm>
            <a:off x="212227" y="4834748"/>
            <a:ext cx="17308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Today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r>
              <a:rPr lang="en-US" altLang="ja-JP" dirty="0" smtClean="0">
                <a:solidFill>
                  <a:srgbClr val="FF0000"/>
                </a:solidFill>
              </a:rPr>
              <a:t>Nov 22, 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 flipV="1">
            <a:off x="1127124" y="4172924"/>
            <a:ext cx="2131843" cy="6677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64884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dec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609600"/>
            <a:ext cx="6049727" cy="46465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73008" y="147935"/>
            <a:ext cx="2511926" cy="461665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latin typeface="Helvetica"/>
                <a:cs typeface="Helvetica"/>
              </a:rPr>
              <a:t>December </a:t>
            </a:r>
            <a:r>
              <a:rPr kumimoji="1" lang="en-US" altLang="ja-JP" sz="2400" b="1" dirty="0" smtClean="0">
                <a:latin typeface="Helvetica"/>
                <a:cs typeface="Helvetica"/>
              </a:rPr>
              <a:t> 2011</a:t>
            </a:r>
            <a:endParaRPr kumimoji="1" lang="ja-JP" altLang="en-US" sz="2400" b="1" dirty="0">
              <a:latin typeface="Helvetica"/>
              <a:cs typeface="Helvetica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0200" y="609600"/>
            <a:ext cx="572192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Sun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8400" y="609600"/>
            <a:ext cx="606256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latin typeface="Helvetica"/>
                <a:cs typeface="Helvetica"/>
              </a:rPr>
              <a:t>Mon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76600" y="609600"/>
            <a:ext cx="53432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Tue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14800" y="609600"/>
            <a:ext cx="614171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Wed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16356" y="609600"/>
            <a:ext cx="560670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Thu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67400" y="609600"/>
            <a:ext cx="446857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Helvetica"/>
                <a:cs typeface="Helvetica"/>
              </a:rPr>
              <a:t>Fri</a:t>
            </a:r>
            <a:endParaRPr kumimoji="1" lang="ja-JP" altLang="en-US" sz="1600" b="1" dirty="0">
              <a:latin typeface="Helvetica"/>
              <a:cs typeface="Helvetic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629400" y="609600"/>
            <a:ext cx="503964" cy="338554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solidFill>
                  <a:srgbClr val="FF0000"/>
                </a:solidFill>
                <a:latin typeface="Helvetica"/>
                <a:cs typeface="Helvetica"/>
              </a:rPr>
              <a:t>Sat</a:t>
            </a:r>
            <a:endParaRPr kumimoji="1" lang="ja-JP" altLang="en-US" sz="1600" b="1" dirty="0">
              <a:solidFill>
                <a:srgbClr val="FF0000"/>
              </a:solidFill>
              <a:latin typeface="Helvetica"/>
              <a:cs typeface="Helvetica"/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2268437" y="2204864"/>
            <a:ext cx="2951635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5220072" y="2205279"/>
            <a:ext cx="1315819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767865" y="2205279"/>
            <a:ext cx="1961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TTC @ IHEP Beijing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019546" y="2230646"/>
            <a:ext cx="3407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SCRF(S1G) meeting @ IHEP Beijing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8" name="円/楕円 17"/>
          <p:cNvSpPr/>
          <p:nvPr/>
        </p:nvSpPr>
        <p:spPr>
          <a:xfrm>
            <a:off x="3258967" y="3563818"/>
            <a:ext cx="685800" cy="6858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TextBox 12"/>
          <p:cNvSpPr txBox="1"/>
          <p:nvPr/>
        </p:nvSpPr>
        <p:spPr>
          <a:xfrm>
            <a:off x="261705" y="4840644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Next</a:t>
            </a:r>
            <a:r>
              <a:rPr kumimoji="1" lang="en-US" altLang="ja-JP" dirty="0" smtClean="0">
                <a:solidFill>
                  <a:srgbClr val="FF0000"/>
                </a:solidFill>
              </a:rPr>
              <a:t> meeting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Dec</a:t>
            </a:r>
            <a:r>
              <a:rPr lang="en-US" altLang="ja-JP" dirty="0" smtClean="0">
                <a:solidFill>
                  <a:srgbClr val="FF0000"/>
                </a:solidFill>
              </a:rPr>
              <a:t> 20, Tuesday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cxnSp>
        <p:nvCxnSpPr>
          <p:cNvPr id="20" name="直線矢印コネクタ 19"/>
          <p:cNvCxnSpPr/>
          <p:nvPr/>
        </p:nvCxnSpPr>
        <p:spPr>
          <a:xfrm flipV="1">
            <a:off x="1127124" y="4172924"/>
            <a:ext cx="2131843" cy="6677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1" name="TextBox 14"/>
          <p:cNvSpPr txBox="1"/>
          <p:nvPr/>
        </p:nvSpPr>
        <p:spPr>
          <a:xfrm>
            <a:off x="246847" y="5486400"/>
            <a:ext cx="4587952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Next </a:t>
            </a:r>
            <a:r>
              <a:rPr lang="en-US" altLang="ja-JP" dirty="0" smtClean="0"/>
              <a:t>Cryomodule</a:t>
            </a:r>
            <a:r>
              <a:rPr kumimoji="1" lang="en-US" altLang="ja-JP" dirty="0" smtClean="0"/>
              <a:t> meeting</a:t>
            </a:r>
            <a:r>
              <a:rPr lang="en-US" altLang="ja-JP" dirty="0" smtClean="0"/>
              <a:t>: (daylight saving off)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SLAC 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7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FNAL/ANL      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8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JLab/Cornell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9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10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DESY/INFN   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5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1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6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</a:t>
            </a:r>
            <a:endParaRPr lang="ja-JP" altLang="en-US" sz="1200" b="0" i="0" dirty="0" smtClean="0">
              <a:solidFill>
                <a:srgbClr val="000000"/>
              </a:solidFill>
              <a:latin typeface="Helvetica"/>
              <a:ea typeface="Helvetica"/>
              <a:cs typeface="Helvetica"/>
            </a:endParaRPr>
          </a:p>
          <a:p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KEK           </a:t>
            </a:r>
            <a:r>
              <a:rPr lang="en-US" altLang="ja-JP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   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 2</a:t>
            </a:r>
            <a:r>
              <a:rPr lang="en-US" altLang="ja-JP" sz="1200"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3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:00 – 2</a:t>
            </a:r>
            <a:r>
              <a:rPr lang="en-US" altLang="ja-JP" sz="1200" dirty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4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:</a:t>
            </a:r>
            <a:r>
              <a:rPr lang="en-US" altLang="ja-JP" sz="120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r>
              <a:rPr lang="ja-JP" altLang="en-US" sz="1200" b="0" i="0" dirty="0" smtClean="0">
                <a:solidFill>
                  <a:srgbClr val="000000"/>
                </a:solidFill>
                <a:latin typeface="Helvetica"/>
                <a:ea typeface="Helvetica"/>
                <a:cs typeface="Helvetica"/>
              </a:rPr>
              <a:t>0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167046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3847</TotalTime>
  <Words>155</Words>
  <Application>Microsoft Macintosh PowerPoint</Application>
  <PresentationFormat>画面に合わせる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テーマ</vt:lpstr>
      <vt:lpstr>ILC Cryomodule Webex meeting;  Nov 22,2011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S1-G Webex meeting; June 1,2010</dc:title>
  <dc:creator>早野 仁司</dc:creator>
  <cp:lastModifiedBy>早野 仁司</cp:lastModifiedBy>
  <cp:revision>47</cp:revision>
  <dcterms:created xsi:type="dcterms:W3CDTF">2011-03-08T07:49:20Z</dcterms:created>
  <dcterms:modified xsi:type="dcterms:W3CDTF">2011-11-22T12:41:41Z</dcterms:modified>
</cp:coreProperties>
</file>