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20.01.12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62000" y="1404471"/>
            <a:ext cx="7772400" cy="2024529"/>
          </a:xfrm>
        </p:spPr>
        <p:txBody>
          <a:bodyPr/>
          <a:lstStyle/>
          <a:p>
            <a:r>
              <a:rPr lang="en-GB" dirty="0" smtClean="0"/>
              <a:t>Cavity Performance Degradation during String Assembly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407078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DESY + S1-G statistics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7383"/>
            <a:ext cx="4964022" cy="43590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238" y="1871380"/>
            <a:ext cx="4662880" cy="362472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>
            <a:off x="7253940" y="1942353"/>
            <a:ext cx="0" cy="3107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821765" y="1039369"/>
            <a:ext cx="2530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Mean: -8% ±16% RMS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821765" y="3526164"/>
            <a:ext cx="34514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814294" y="3324412"/>
            <a:ext cx="34514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971176" y="1942353"/>
            <a:ext cx="2477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correlation </a:t>
            </a:r>
            <a:r>
              <a:rPr lang="en-GB" dirty="0" err="1" smtClean="0"/>
              <a:t>coeff</a:t>
            </a:r>
            <a:r>
              <a:rPr lang="en-GB" dirty="0" smtClean="0"/>
              <a:t>. -0.27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022592" y="1085535"/>
            <a:ext cx="1763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 assemblies</a:t>
            </a:r>
          </a:p>
          <a:p>
            <a:r>
              <a:rPr lang="en-GB" dirty="0" smtClean="0"/>
              <a:t>108 data points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83883" y="5842000"/>
            <a:ext cx="777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Note: measurement error? Assume 10% → 13% degradation spread (</a:t>
            </a:r>
            <a:r>
              <a:rPr lang="en-GB" dirty="0" err="1" smtClean="0"/>
              <a:t>rms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679695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 String Assembly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07" y="1268982"/>
            <a:ext cx="5877859" cy="46398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98318" y="1243581"/>
            <a:ext cx="162736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355600" algn="l"/>
              </a:tabLst>
            </a:pPr>
            <a:r>
              <a:rPr lang="en-GB" sz="1600" dirty="0" smtClean="0"/>
              <a:t>1	Module 3**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2	Module 3***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3	Module 4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4	Module 5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5	Module 6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6	Module 7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7	Module 8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8	Module 8*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9	PXFEL1 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10	PXFEL2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11	PXFEL2_1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12	PXFEL3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/>
              <a:t>13	PXFEL3_1</a:t>
            </a:r>
          </a:p>
          <a:p>
            <a:pPr>
              <a:tabLst>
                <a:tab pos="355600" algn="l"/>
              </a:tabLst>
            </a:pPr>
            <a:r>
              <a:rPr lang="en-GB" sz="1600" dirty="0" smtClean="0">
                <a:solidFill>
                  <a:srgbClr val="0000FF"/>
                </a:solidFill>
              </a:rPr>
              <a:t>14	S1</a:t>
            </a:r>
            <a:r>
              <a:rPr lang="en-GB" sz="1600" dirty="0">
                <a:solidFill>
                  <a:srgbClr val="0000FF"/>
                </a:solidFill>
              </a:rPr>
              <a:t>-G</a:t>
            </a:r>
            <a:r>
              <a:rPr lang="en-GB" sz="1600" dirty="0">
                <a:solidFill>
                  <a:srgbClr val="0000FF"/>
                </a:solidFill>
              </a:rPr>
              <a:t> </a:t>
            </a:r>
            <a:endParaRPr lang="en-GB" sz="1600" dirty="0" smtClean="0">
              <a:solidFill>
                <a:srgbClr val="0000FF"/>
              </a:solidFill>
            </a:endParaRPr>
          </a:p>
          <a:p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623671" y="5181042"/>
            <a:ext cx="3261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average ±(max min) per string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9687307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Current baseline: -3% allowed for degradation</a:t>
            </a:r>
          </a:p>
          <a:p>
            <a:r>
              <a:rPr lang="en-GB" dirty="0" smtClean="0"/>
              <a:t>R&amp;D needed (statistics are low and slow coming)</a:t>
            </a:r>
          </a:p>
          <a:p>
            <a:pPr lvl="1"/>
            <a:r>
              <a:rPr lang="en-GB" dirty="0" smtClean="0"/>
              <a:t>XFEL looking hard at the problem</a:t>
            </a:r>
          </a:p>
          <a:p>
            <a:endParaRPr lang="en-GB" dirty="0" smtClean="0"/>
          </a:p>
          <a:p>
            <a:r>
              <a:rPr lang="en-GB" dirty="0" smtClean="0"/>
              <a:t>Assumption: first N (~100) cryomodules will be used to consolidate assembly process</a:t>
            </a:r>
          </a:p>
          <a:p>
            <a:pPr lvl="1"/>
            <a:r>
              <a:rPr lang="en-GB" dirty="0" smtClean="0"/>
              <a:t>XFEL experience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Plan for success and do R&amp;D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879225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239</TotalTime>
  <Words>113</Words>
  <Application>Microsoft Macintosh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Theme</vt:lpstr>
      <vt:lpstr>Cavity Performance Degradation during String Assembly</vt:lpstr>
      <vt:lpstr>DESY + S1-G statistics</vt:lpstr>
      <vt:lpstr>Per String Assembly</vt:lpstr>
      <vt:lpstr>TDR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Walker</dc:creator>
  <cp:lastModifiedBy>Nicholas Walker</cp:lastModifiedBy>
  <cp:revision>7</cp:revision>
  <dcterms:created xsi:type="dcterms:W3CDTF">2012-01-20T00:13:58Z</dcterms:created>
  <dcterms:modified xsi:type="dcterms:W3CDTF">2012-01-20T04:13:25Z</dcterms:modified>
</cp:coreProperties>
</file>