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3" r:id="rId1"/>
    <p:sldMasterId id="2147483661" r:id="rId2"/>
  </p:sldMasterIdLst>
  <p:notesMasterIdLst>
    <p:notesMasterId r:id="rId27"/>
  </p:notesMasterIdLst>
  <p:handoutMasterIdLst>
    <p:handoutMasterId r:id="rId28"/>
  </p:handoutMasterIdLst>
  <p:sldIdLst>
    <p:sldId id="271" r:id="rId3"/>
    <p:sldId id="297" r:id="rId4"/>
    <p:sldId id="299" r:id="rId5"/>
    <p:sldId id="296" r:id="rId6"/>
    <p:sldId id="302" r:id="rId7"/>
    <p:sldId id="300" r:id="rId8"/>
    <p:sldId id="301" r:id="rId9"/>
    <p:sldId id="303" r:id="rId10"/>
    <p:sldId id="322" r:id="rId11"/>
    <p:sldId id="323" r:id="rId12"/>
    <p:sldId id="324" r:id="rId13"/>
    <p:sldId id="325" r:id="rId14"/>
    <p:sldId id="326" r:id="rId15"/>
    <p:sldId id="327" r:id="rId16"/>
    <p:sldId id="317" r:id="rId17"/>
    <p:sldId id="318" r:id="rId18"/>
    <p:sldId id="319" r:id="rId19"/>
    <p:sldId id="320" r:id="rId20"/>
    <p:sldId id="328" r:id="rId21"/>
    <p:sldId id="329" r:id="rId22"/>
    <p:sldId id="330" r:id="rId23"/>
    <p:sldId id="292" r:id="rId24"/>
    <p:sldId id="293" r:id="rId25"/>
    <p:sldId id="331"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96" autoAdjust="0"/>
    <p:restoredTop sz="99732" autoAdjust="0"/>
  </p:normalViewPr>
  <p:slideViewPr>
    <p:cSldViewPr>
      <p:cViewPr varScale="1">
        <p:scale>
          <a:sx n="134" d="100"/>
          <a:sy n="134" d="100"/>
        </p:scale>
        <p:origin x="-1128" y="-84"/>
      </p:cViewPr>
      <p:guideLst>
        <p:guide orient="horz" pos="2160"/>
        <p:guide pos="2880"/>
      </p:guideLst>
    </p:cSldViewPr>
  </p:slideViewPr>
  <p:outlineViewPr>
    <p:cViewPr>
      <p:scale>
        <a:sx n="33" d="100"/>
        <a:sy n="33" d="100"/>
      </p:scale>
      <p:origin x="0" y="1338"/>
    </p:cViewPr>
  </p:outlin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51937B-581F-488C-ABE1-34B7ADEF2490}" type="datetime1">
              <a:rPr lang="en-US" smtClean="0"/>
              <a:pPr/>
              <a:t>10/24/2012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LCWS 2012</a:t>
            </a: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12A4146-CFCA-4793-A0F8-B5F1E5FC0E15}" type="slidenum">
              <a:rPr lang="en-US" smtClean="0"/>
              <a:pPr/>
              <a:t>‹#›</a:t>
            </a:fld>
            <a:endParaRPr lang="en-US"/>
          </a:p>
        </p:txBody>
      </p:sp>
    </p:spTree>
    <p:extLst>
      <p:ext uri="{BB962C8B-B14F-4D97-AF65-F5344CB8AC3E}">
        <p14:creationId xmlns="" xmlns:p14="http://schemas.microsoft.com/office/powerpoint/2010/main" val="2974310038"/>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3D8A98-703C-4E03-BA4A-4487A5109D6C}" type="datetime1">
              <a:rPr lang="en-US" smtClean="0"/>
              <a:pPr/>
              <a:t>10/24/2012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smtClean="0"/>
              <a:t>LCWS 2012</a:t>
            </a: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02DC9A-C80E-4ACF-8A17-ACDE36B11AE5}" type="slidenum">
              <a:rPr lang="en-US" smtClean="0"/>
              <a:pPr/>
              <a:t>‹#›</a:t>
            </a:fld>
            <a:endParaRPr lang="en-US"/>
          </a:p>
        </p:txBody>
      </p:sp>
    </p:spTree>
    <p:extLst>
      <p:ext uri="{BB962C8B-B14F-4D97-AF65-F5344CB8AC3E}">
        <p14:creationId xmlns="" xmlns:p14="http://schemas.microsoft.com/office/powerpoint/2010/main" val="4030902273"/>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7" name="Footer Placeholder 6"/>
          <p:cNvSpPr>
            <a:spLocks noGrp="1"/>
          </p:cNvSpPr>
          <p:nvPr>
            <p:ph type="ftr" sz="quarter" idx="10"/>
          </p:nvPr>
        </p:nvSpPr>
        <p:spPr/>
        <p:txBody>
          <a:bodyPr/>
          <a:lstStyle/>
          <a:p>
            <a:r>
              <a:rPr lang="en-US" smtClean="0"/>
              <a:t>LCWS 2012</a:t>
            </a:r>
            <a:endParaRPr lang="en-US"/>
          </a:p>
        </p:txBody>
      </p:sp>
    </p:spTree>
    <p:extLst>
      <p:ext uri="{BB962C8B-B14F-4D97-AF65-F5344CB8AC3E}">
        <p14:creationId xmlns="" xmlns:p14="http://schemas.microsoft.com/office/powerpoint/2010/main" val="22771060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r>
              <a:rPr lang="en-US" smtClean="0"/>
              <a:t>LCWS 2012</a:t>
            </a:r>
            <a:endParaRPr lang="en-US"/>
          </a:p>
        </p:txBody>
      </p:sp>
    </p:spTree>
    <p:extLst>
      <p:ext uri="{BB962C8B-B14F-4D97-AF65-F5344CB8AC3E}">
        <p14:creationId xmlns="" xmlns:p14="http://schemas.microsoft.com/office/powerpoint/2010/main" val="24533993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440" y="2129984"/>
            <a:ext cx="7773120" cy="1470394"/>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2321" y="3885528"/>
            <a:ext cx="6400800" cy="1752664"/>
          </a:xfrm>
        </p:spPr>
        <p:txBody>
          <a:bodyPr/>
          <a:lstStyle>
            <a:lvl1pPr marL="0" indent="0" algn="ctr">
              <a:buNone/>
              <a:defRPr/>
            </a:lvl1pPr>
            <a:lvl2pPr marL="414683" indent="0" algn="ctr">
              <a:buNone/>
              <a:defRPr/>
            </a:lvl2pPr>
            <a:lvl3pPr marL="829366" indent="0" algn="ctr">
              <a:buNone/>
              <a:defRPr/>
            </a:lvl3pPr>
            <a:lvl4pPr marL="1244049" indent="0" algn="ctr">
              <a:buNone/>
              <a:defRPr/>
            </a:lvl4pPr>
            <a:lvl5pPr marL="1658732" indent="0" algn="ctr">
              <a:buNone/>
              <a:defRPr/>
            </a:lvl5pPr>
            <a:lvl6pPr marL="2073416" indent="0" algn="ctr">
              <a:buNone/>
              <a:defRPr/>
            </a:lvl6pPr>
            <a:lvl7pPr marL="2488099" indent="0" algn="ctr">
              <a:buNone/>
              <a:defRPr/>
            </a:lvl7pPr>
            <a:lvl8pPr marL="2902782" indent="0" algn="ctr">
              <a:buNone/>
              <a:defRPr/>
            </a:lvl8pPr>
            <a:lvl9pPr marL="3317465" indent="0" algn="ctr">
              <a:buNone/>
              <a:defRPr/>
            </a:lvl9pPr>
          </a:lstStyle>
          <a:p>
            <a:r>
              <a:rPr lang="en-US" smtClean="0"/>
              <a:t>Click to edit Master subtitle style</a:t>
            </a:r>
            <a:endParaRPr lang="en-US"/>
          </a:p>
        </p:txBody>
      </p:sp>
      <p:sp>
        <p:nvSpPr>
          <p:cNvPr id="4" name="Footer Placeholder 3"/>
          <p:cNvSpPr>
            <a:spLocks noGrp="1"/>
          </p:cNvSpPr>
          <p:nvPr>
            <p:ph type="ftr" sz="quarter" idx="10"/>
          </p:nvPr>
        </p:nvSpPr>
        <p:spPr/>
        <p:txBody>
          <a:bodyPr/>
          <a:lstStyle>
            <a:lvl1pPr>
              <a:defRPr/>
            </a:lvl1pPr>
          </a:lstStyle>
          <a:p>
            <a:r>
              <a:rPr lang="it-IT" smtClean="0">
                <a:solidFill>
                  <a:srgbClr val="000000"/>
                </a:solidFill>
              </a:rPr>
              <a:t>A. Vivoli, N.Solyak, V.Kapin, ILC RTML Lattice Design</a:t>
            </a:r>
            <a:endParaRPr lang="en-US">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4AB33D70-8A03-4F74-BC5B-C20E8F09A814}" type="slidenum">
              <a:rPr lang="en-US">
                <a:solidFill>
                  <a:srgbClr val="000000"/>
                </a:solidFill>
              </a:rPr>
              <a:pPr/>
              <a:t>‹#›</a:t>
            </a:fld>
            <a:endParaRPr lang="en-US">
              <a:solidFill>
                <a:srgbClr val="000000"/>
              </a:solidFill>
            </a:endParaRPr>
          </a:p>
        </p:txBody>
      </p:sp>
    </p:spTree>
    <p:extLst>
      <p:ext uri="{BB962C8B-B14F-4D97-AF65-F5344CB8AC3E}">
        <p14:creationId xmlns="" xmlns:p14="http://schemas.microsoft.com/office/powerpoint/2010/main" val="1785806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802" y="4800026"/>
            <a:ext cx="5486400" cy="56742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2802" y="612065"/>
            <a:ext cx="5486400" cy="4115952"/>
          </a:xfrm>
        </p:spPr>
        <p:txBody>
          <a:bodyPr/>
          <a:lstStyle>
            <a:lvl1pPr marL="0" indent="0">
              <a:buNone/>
              <a:defRPr sz="2900"/>
            </a:lvl1pPr>
            <a:lvl2pPr marL="414683" indent="0">
              <a:buNone/>
              <a:defRPr sz="2500"/>
            </a:lvl2pPr>
            <a:lvl3pPr marL="829366" indent="0">
              <a:buNone/>
              <a:defRPr sz="2200"/>
            </a:lvl3pPr>
            <a:lvl4pPr marL="1244049" indent="0">
              <a:buNone/>
              <a:defRPr sz="1800"/>
            </a:lvl4pPr>
            <a:lvl5pPr marL="1658732" indent="0">
              <a:buNone/>
              <a:defRPr sz="1800"/>
            </a:lvl5pPr>
            <a:lvl6pPr marL="2073416" indent="0">
              <a:buNone/>
              <a:defRPr sz="1800"/>
            </a:lvl6pPr>
            <a:lvl7pPr marL="2488099" indent="0">
              <a:buNone/>
              <a:defRPr sz="1800"/>
            </a:lvl7pPr>
            <a:lvl8pPr marL="2902782" indent="0">
              <a:buNone/>
              <a:defRPr sz="1800"/>
            </a:lvl8pPr>
            <a:lvl9pPr marL="3317465" indent="0">
              <a:buNone/>
              <a:defRPr sz="1800"/>
            </a:lvl9pPr>
          </a:lstStyle>
          <a:p>
            <a:endParaRPr lang="en-US"/>
          </a:p>
        </p:txBody>
      </p:sp>
      <p:sp>
        <p:nvSpPr>
          <p:cNvPr id="4" name="Text Placeholder 3"/>
          <p:cNvSpPr>
            <a:spLocks noGrp="1"/>
          </p:cNvSpPr>
          <p:nvPr>
            <p:ph type="body" sz="half" idx="2"/>
          </p:nvPr>
        </p:nvSpPr>
        <p:spPr>
          <a:xfrm>
            <a:off x="1792802" y="5367444"/>
            <a:ext cx="5486400" cy="805044"/>
          </a:xfrm>
        </p:spPr>
        <p:txBody>
          <a:bodyPr/>
          <a:lstStyle>
            <a:lvl1pPr marL="0" indent="0">
              <a:buNone/>
              <a:defRPr sz="1300"/>
            </a:lvl1pPr>
            <a:lvl2pPr marL="414683" indent="0">
              <a:buNone/>
              <a:defRPr sz="1100"/>
            </a:lvl2pPr>
            <a:lvl3pPr marL="829366" indent="0">
              <a:buNone/>
              <a:defRPr sz="900"/>
            </a:lvl3pPr>
            <a:lvl4pPr marL="1244049" indent="0">
              <a:buNone/>
              <a:defRPr sz="800"/>
            </a:lvl4pPr>
            <a:lvl5pPr marL="1658732" indent="0">
              <a:buNone/>
              <a:defRPr sz="800"/>
            </a:lvl5pPr>
            <a:lvl6pPr marL="2073416" indent="0">
              <a:buNone/>
              <a:defRPr sz="800"/>
            </a:lvl6pPr>
            <a:lvl7pPr marL="2488099" indent="0">
              <a:buNone/>
              <a:defRPr sz="800"/>
            </a:lvl7pPr>
            <a:lvl8pPr marL="2902782" indent="0">
              <a:buNone/>
              <a:defRPr sz="800"/>
            </a:lvl8pPr>
            <a:lvl9pPr marL="3317465" indent="0">
              <a:buNone/>
              <a:defRPr sz="8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it-IT" smtClean="0"/>
              <a:t>A. Vivoli, N.Solyak, V.Kapin, ILC RTML Lattice Design</a:t>
            </a:r>
            <a:endParaRPr lang="en-US"/>
          </a:p>
        </p:txBody>
      </p:sp>
      <p:sp>
        <p:nvSpPr>
          <p:cNvPr id="6" name="Slide Number Placeholder 5"/>
          <p:cNvSpPr>
            <a:spLocks noGrp="1"/>
          </p:cNvSpPr>
          <p:nvPr>
            <p:ph type="sldNum" sz="quarter" idx="11"/>
          </p:nvPr>
        </p:nvSpPr>
        <p:spPr/>
        <p:txBody>
          <a:bodyPr/>
          <a:lstStyle>
            <a:lvl1pPr>
              <a:defRPr/>
            </a:lvl1pPr>
          </a:lstStyle>
          <a:p>
            <a:fld id="{01552B56-6644-4634-916E-A6788952110E}" type="slidenum">
              <a:rPr lang="en-US"/>
              <a:pPr/>
              <a:t>‹#›</a:t>
            </a:fld>
            <a:endParaRPr lang="en-US"/>
          </a:p>
        </p:txBody>
      </p:sp>
    </p:spTree>
    <p:extLst>
      <p:ext uri="{BB962C8B-B14F-4D97-AF65-F5344CB8AC3E}">
        <p14:creationId xmlns="" xmlns:p14="http://schemas.microsoft.com/office/powerpoint/2010/main" val="30574777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it-IT" smtClean="0"/>
              <a:t>A. Vivoli, N.Solyak, V.Kapin, ILC RTML Lattice Design</a:t>
            </a:r>
            <a:endParaRPr lang="en-US"/>
          </a:p>
        </p:txBody>
      </p:sp>
      <p:sp>
        <p:nvSpPr>
          <p:cNvPr id="5" name="Slide Number Placeholder 4"/>
          <p:cNvSpPr>
            <a:spLocks noGrp="1"/>
          </p:cNvSpPr>
          <p:nvPr>
            <p:ph type="sldNum" sz="quarter" idx="11"/>
          </p:nvPr>
        </p:nvSpPr>
        <p:spPr/>
        <p:txBody>
          <a:bodyPr/>
          <a:lstStyle>
            <a:lvl1pPr>
              <a:defRPr/>
            </a:lvl1pPr>
          </a:lstStyle>
          <a:p>
            <a:fld id="{5ACFB45E-38B7-4EE2-91D6-01DC193B1461}" type="slidenum">
              <a:rPr lang="en-US"/>
              <a:pPr/>
              <a:t>‹#›</a:t>
            </a:fld>
            <a:endParaRPr lang="en-US"/>
          </a:p>
        </p:txBody>
      </p:sp>
    </p:spTree>
    <p:extLst>
      <p:ext uri="{BB962C8B-B14F-4D97-AF65-F5344CB8AC3E}">
        <p14:creationId xmlns="" xmlns:p14="http://schemas.microsoft.com/office/powerpoint/2010/main" val="12791009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57922" y="2"/>
            <a:ext cx="2099520" cy="612640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922" y="2"/>
            <a:ext cx="6161760" cy="612640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it-IT" smtClean="0"/>
              <a:t>A. Vivoli, N.Solyak, V.Kapin, ILC RTML Lattice Design</a:t>
            </a:r>
            <a:endParaRPr lang="en-US"/>
          </a:p>
        </p:txBody>
      </p:sp>
      <p:sp>
        <p:nvSpPr>
          <p:cNvPr id="5" name="Slide Number Placeholder 4"/>
          <p:cNvSpPr>
            <a:spLocks noGrp="1"/>
          </p:cNvSpPr>
          <p:nvPr>
            <p:ph type="sldNum" sz="quarter" idx="11"/>
          </p:nvPr>
        </p:nvSpPr>
        <p:spPr/>
        <p:txBody>
          <a:bodyPr/>
          <a:lstStyle>
            <a:lvl1pPr>
              <a:defRPr/>
            </a:lvl1pPr>
          </a:lstStyle>
          <a:p>
            <a:fld id="{55350D34-84DF-43C2-8298-AE71EC8A75DF}" type="slidenum">
              <a:rPr lang="en-US"/>
              <a:pPr/>
              <a:t>‹#›</a:t>
            </a:fld>
            <a:endParaRPr lang="en-US"/>
          </a:p>
        </p:txBody>
      </p:sp>
    </p:spTree>
    <p:extLst>
      <p:ext uri="{BB962C8B-B14F-4D97-AF65-F5344CB8AC3E}">
        <p14:creationId xmlns="" xmlns:p14="http://schemas.microsoft.com/office/powerpoint/2010/main" val="16894839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440" y="2129984"/>
            <a:ext cx="7773120" cy="1470394"/>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2321" y="3885528"/>
            <a:ext cx="6400800" cy="1752664"/>
          </a:xfrm>
        </p:spPr>
        <p:txBody>
          <a:bodyPr/>
          <a:lstStyle>
            <a:lvl1pPr marL="0" indent="0" algn="ctr">
              <a:buNone/>
              <a:defRPr/>
            </a:lvl1pPr>
            <a:lvl2pPr marL="414683" indent="0" algn="ctr">
              <a:buNone/>
              <a:defRPr/>
            </a:lvl2pPr>
            <a:lvl3pPr marL="829366" indent="0" algn="ctr">
              <a:buNone/>
              <a:defRPr/>
            </a:lvl3pPr>
            <a:lvl4pPr marL="1244049" indent="0" algn="ctr">
              <a:buNone/>
              <a:defRPr/>
            </a:lvl4pPr>
            <a:lvl5pPr marL="1658732" indent="0" algn="ctr">
              <a:buNone/>
              <a:defRPr/>
            </a:lvl5pPr>
            <a:lvl6pPr marL="2073416" indent="0" algn="ctr">
              <a:buNone/>
              <a:defRPr/>
            </a:lvl6pPr>
            <a:lvl7pPr marL="2488099" indent="0" algn="ctr">
              <a:buNone/>
              <a:defRPr/>
            </a:lvl7pPr>
            <a:lvl8pPr marL="2902782" indent="0" algn="ctr">
              <a:buNone/>
              <a:defRPr/>
            </a:lvl8pPr>
            <a:lvl9pPr marL="3317465" indent="0" algn="ctr">
              <a:buNone/>
              <a:defRPr/>
            </a:lvl9pPr>
          </a:lstStyle>
          <a:p>
            <a:r>
              <a:rPr lang="en-US" smtClean="0"/>
              <a:t>Click to edit Master subtitle style</a:t>
            </a:r>
            <a:endParaRPr lang="en-US"/>
          </a:p>
        </p:txBody>
      </p:sp>
      <p:sp>
        <p:nvSpPr>
          <p:cNvPr id="4" name="Footer Placeholder 3"/>
          <p:cNvSpPr>
            <a:spLocks noGrp="1"/>
          </p:cNvSpPr>
          <p:nvPr>
            <p:ph type="ftr" sz="quarter" idx="10"/>
          </p:nvPr>
        </p:nvSpPr>
        <p:spPr/>
        <p:txBody>
          <a:bodyPr/>
          <a:lstStyle>
            <a:lvl1pPr>
              <a:defRPr/>
            </a:lvl1pPr>
          </a:lstStyle>
          <a:p>
            <a:r>
              <a:rPr lang="it-IT" smtClean="0"/>
              <a:t>A. Vivoli, N.Solyak, V.Kapin, ILC RTML Lattice Design</a:t>
            </a:r>
            <a:endParaRPr lang="en-US" dirty="0"/>
          </a:p>
        </p:txBody>
      </p:sp>
      <p:sp>
        <p:nvSpPr>
          <p:cNvPr id="5" name="Slide Number Placeholder 4"/>
          <p:cNvSpPr>
            <a:spLocks noGrp="1"/>
          </p:cNvSpPr>
          <p:nvPr>
            <p:ph type="sldNum" sz="quarter" idx="11"/>
          </p:nvPr>
        </p:nvSpPr>
        <p:spPr/>
        <p:txBody>
          <a:bodyPr/>
          <a:lstStyle>
            <a:lvl1pPr>
              <a:defRPr/>
            </a:lvl1pPr>
          </a:lstStyle>
          <a:p>
            <a:fld id="{4AB33D70-8A03-4F74-BC5B-C20E8F09A814}" type="slidenum">
              <a:rPr lang="en-US"/>
              <a:pPr/>
              <a:t>‹#›</a:t>
            </a:fld>
            <a:endParaRPr lang="en-US"/>
          </a:p>
        </p:txBody>
      </p:sp>
    </p:spTree>
    <p:extLst>
      <p:ext uri="{BB962C8B-B14F-4D97-AF65-F5344CB8AC3E}">
        <p14:creationId xmlns="" xmlns:p14="http://schemas.microsoft.com/office/powerpoint/2010/main" val="27785122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85120" y="0"/>
            <a:ext cx="7196880" cy="733037"/>
          </a:xfr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3"/>
          <p:cNvSpPr>
            <a:spLocks noGrp="1"/>
          </p:cNvSpPr>
          <p:nvPr>
            <p:ph type="ftr" sz="quarter" idx="10"/>
          </p:nvPr>
        </p:nvSpPr>
        <p:spPr>
          <a:xfrm>
            <a:off x="2819400" y="6400800"/>
            <a:ext cx="4419600" cy="301925"/>
          </a:xfrm>
        </p:spPr>
        <p:txBody>
          <a:bodyPr/>
          <a:lstStyle>
            <a:lvl1pPr>
              <a:defRPr/>
            </a:lvl1pPr>
          </a:lstStyle>
          <a:p>
            <a:r>
              <a:rPr lang="it-IT" smtClean="0"/>
              <a:t>A. Vivoli, N.Solyak, V.Kapin, ILC RTML Lattice Design</a:t>
            </a:r>
            <a:endParaRPr lang="en-US" dirty="0"/>
          </a:p>
        </p:txBody>
      </p:sp>
      <p:sp>
        <p:nvSpPr>
          <p:cNvPr id="5" name="Slide Number Placeholder 4"/>
          <p:cNvSpPr>
            <a:spLocks noGrp="1"/>
          </p:cNvSpPr>
          <p:nvPr>
            <p:ph type="sldNum" sz="quarter" idx="11"/>
          </p:nvPr>
        </p:nvSpPr>
        <p:spPr/>
        <p:txBody>
          <a:bodyPr/>
          <a:lstStyle>
            <a:lvl1pPr>
              <a:defRPr/>
            </a:lvl1pPr>
          </a:lstStyle>
          <a:p>
            <a:fld id="{9030AE11-0E0D-4223-8054-3F2EF5086B30}" type="slidenum">
              <a:rPr lang="en-US"/>
              <a:pPr/>
              <a:t>‹#›</a:t>
            </a:fld>
            <a:endParaRPr lang="en-US"/>
          </a:p>
        </p:txBody>
      </p:sp>
      <p:sp>
        <p:nvSpPr>
          <p:cNvPr id="6" name="Footer Placeholder 3"/>
          <p:cNvSpPr txBox="1">
            <a:spLocks/>
          </p:cNvSpPr>
          <p:nvPr userDrawn="1"/>
        </p:nvSpPr>
        <p:spPr bwMode="auto">
          <a:xfrm>
            <a:off x="168215" y="6415176"/>
            <a:ext cx="1736785" cy="3019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82945" tIns="41473" rIns="82945" bIns="41473" numCol="1" anchor="t" anchorCtr="0" compatLnSpc="1">
            <a:prstTxWarp prst="textNoShape">
              <a:avLst/>
            </a:prstTxWarp>
          </a:bodyPr>
          <a:lstStyle>
            <a:defPPr>
              <a:defRPr lang="en-US"/>
            </a:defPPr>
            <a:lvl1pPr marL="0" algn="ctr" defTabSz="914400" rtl="0" eaLnBrk="1" latinLnBrk="0" hangingPunct="0">
              <a:lnSpc>
                <a:spcPct val="93000"/>
              </a:lnSpc>
              <a:buClr>
                <a:srgbClr val="000000"/>
              </a:buClr>
              <a:buSzPct val="100000"/>
              <a:buFont typeface="Times New Roman" pitchFamily="18" charset="0"/>
              <a:buNone/>
              <a:defRPr sz="13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smtClean="0"/>
              <a:t>KILC Apr.24,2012</a:t>
            </a:r>
            <a:endParaRPr lang="en-US" dirty="0"/>
          </a:p>
        </p:txBody>
      </p:sp>
    </p:spTree>
    <p:extLst>
      <p:ext uri="{BB962C8B-B14F-4D97-AF65-F5344CB8AC3E}">
        <p14:creationId xmlns="" xmlns:p14="http://schemas.microsoft.com/office/powerpoint/2010/main" val="1949783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880" y="4406864"/>
            <a:ext cx="7771680" cy="1362383"/>
          </a:xfrm>
        </p:spPr>
        <p:txBody>
          <a:bodyPr anchor="t"/>
          <a:lstStyle>
            <a:lvl1pPr algn="l">
              <a:defRPr sz="3600" b="1" cap="all"/>
            </a:lvl1pPr>
          </a:lstStyle>
          <a:p>
            <a:r>
              <a:rPr lang="en-US" smtClean="0"/>
              <a:t>Click to edit Master title style</a:t>
            </a:r>
            <a:endParaRPr lang="en-US"/>
          </a:p>
        </p:txBody>
      </p:sp>
      <p:sp>
        <p:nvSpPr>
          <p:cNvPr id="3" name="Text Placeholder 2"/>
          <p:cNvSpPr>
            <a:spLocks noGrp="1"/>
          </p:cNvSpPr>
          <p:nvPr>
            <p:ph type="body" idx="1"/>
          </p:nvPr>
        </p:nvSpPr>
        <p:spPr>
          <a:xfrm>
            <a:off x="722880" y="2906225"/>
            <a:ext cx="7771680" cy="1500638"/>
          </a:xfrm>
        </p:spPr>
        <p:txBody>
          <a:bodyPr anchor="b"/>
          <a:lstStyle>
            <a:lvl1pPr marL="0" indent="0">
              <a:buNone/>
              <a:defRPr sz="1800"/>
            </a:lvl1pPr>
            <a:lvl2pPr marL="414683" indent="0">
              <a:buNone/>
              <a:defRPr sz="1600"/>
            </a:lvl2pPr>
            <a:lvl3pPr marL="829366" indent="0">
              <a:buNone/>
              <a:defRPr sz="1500"/>
            </a:lvl3pPr>
            <a:lvl4pPr marL="1244049" indent="0">
              <a:buNone/>
              <a:defRPr sz="1300"/>
            </a:lvl4pPr>
            <a:lvl5pPr marL="1658732" indent="0">
              <a:buNone/>
              <a:defRPr sz="1300"/>
            </a:lvl5pPr>
            <a:lvl6pPr marL="2073416" indent="0">
              <a:buNone/>
              <a:defRPr sz="1300"/>
            </a:lvl6pPr>
            <a:lvl7pPr marL="2488099" indent="0">
              <a:buNone/>
              <a:defRPr sz="1300"/>
            </a:lvl7pPr>
            <a:lvl8pPr marL="2902782" indent="0">
              <a:buNone/>
              <a:defRPr sz="1300"/>
            </a:lvl8pPr>
            <a:lvl9pPr marL="3317465" indent="0">
              <a:buNone/>
              <a:defRPr sz="13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it-IT" smtClean="0"/>
              <a:t>A. Vivoli, N.Solyak, V.Kapin, ILC RTML Lattice Design</a:t>
            </a:r>
            <a:endParaRPr lang="en-US" dirty="0"/>
          </a:p>
        </p:txBody>
      </p:sp>
      <p:sp>
        <p:nvSpPr>
          <p:cNvPr id="5" name="Slide Number Placeholder 4"/>
          <p:cNvSpPr>
            <a:spLocks noGrp="1"/>
          </p:cNvSpPr>
          <p:nvPr>
            <p:ph type="sldNum" sz="quarter" idx="11"/>
          </p:nvPr>
        </p:nvSpPr>
        <p:spPr/>
        <p:txBody>
          <a:bodyPr/>
          <a:lstStyle>
            <a:lvl1pPr>
              <a:defRPr/>
            </a:lvl1pPr>
          </a:lstStyle>
          <a:p>
            <a:fld id="{D1822AF5-AB65-440F-A2B7-276DE1D0E01F}" type="slidenum">
              <a:rPr lang="en-US"/>
              <a:pPr/>
              <a:t>‹#›</a:t>
            </a:fld>
            <a:endParaRPr lang="en-US"/>
          </a:p>
        </p:txBody>
      </p:sp>
    </p:spTree>
    <p:extLst>
      <p:ext uri="{BB962C8B-B14F-4D97-AF65-F5344CB8AC3E}">
        <p14:creationId xmlns="" xmlns:p14="http://schemas.microsoft.com/office/powerpoint/2010/main" val="768467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920" y="1600008"/>
            <a:ext cx="4044960" cy="4526395"/>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1122" y="1600008"/>
            <a:ext cx="4046400" cy="4526395"/>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r>
              <a:rPr lang="it-IT" smtClean="0"/>
              <a:t>A. Vivoli, N.Solyak, V.Kapin, ILC RTML Lattice Design</a:t>
            </a:r>
            <a:endParaRPr lang="en-US"/>
          </a:p>
        </p:txBody>
      </p:sp>
      <p:sp>
        <p:nvSpPr>
          <p:cNvPr id="6" name="Slide Number Placeholder 5"/>
          <p:cNvSpPr>
            <a:spLocks noGrp="1"/>
          </p:cNvSpPr>
          <p:nvPr>
            <p:ph type="sldNum" sz="quarter" idx="11"/>
          </p:nvPr>
        </p:nvSpPr>
        <p:spPr/>
        <p:txBody>
          <a:bodyPr/>
          <a:lstStyle>
            <a:lvl1pPr>
              <a:defRPr/>
            </a:lvl1pPr>
          </a:lstStyle>
          <a:p>
            <a:fld id="{F173D1FB-1DF9-4B61-89E4-F114A052AD30}" type="slidenum">
              <a:rPr lang="en-US"/>
              <a:pPr/>
              <a:t>‹#›</a:t>
            </a:fld>
            <a:endParaRPr lang="en-US"/>
          </a:p>
        </p:txBody>
      </p:sp>
    </p:spTree>
    <p:extLst>
      <p:ext uri="{BB962C8B-B14F-4D97-AF65-F5344CB8AC3E}">
        <p14:creationId xmlns="" xmlns:p14="http://schemas.microsoft.com/office/powerpoint/2010/main" val="1205736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922" y="275071"/>
            <a:ext cx="8229600" cy="1142039"/>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920" y="1535201"/>
            <a:ext cx="4039200" cy="639427"/>
          </a:xfrm>
        </p:spPr>
        <p:txBody>
          <a:bodyPr anchor="b"/>
          <a:lstStyle>
            <a:lvl1pPr marL="0" indent="0">
              <a:buNone/>
              <a:defRPr sz="2200" b="1"/>
            </a:lvl1pPr>
            <a:lvl2pPr marL="414683" indent="0">
              <a:buNone/>
              <a:defRPr sz="1800" b="1"/>
            </a:lvl2pPr>
            <a:lvl3pPr marL="829366" indent="0">
              <a:buNone/>
              <a:defRPr sz="1600" b="1"/>
            </a:lvl3pPr>
            <a:lvl4pPr marL="1244049" indent="0">
              <a:buNone/>
              <a:defRPr sz="1500" b="1"/>
            </a:lvl4pPr>
            <a:lvl5pPr marL="1658732" indent="0">
              <a:buNone/>
              <a:defRPr sz="1500" b="1"/>
            </a:lvl5pPr>
            <a:lvl6pPr marL="2073416" indent="0">
              <a:buNone/>
              <a:defRPr sz="1500" b="1"/>
            </a:lvl6pPr>
            <a:lvl7pPr marL="2488099" indent="0">
              <a:buNone/>
              <a:defRPr sz="1500" b="1"/>
            </a:lvl7pPr>
            <a:lvl8pPr marL="2902782" indent="0">
              <a:buNone/>
              <a:defRPr sz="1500" b="1"/>
            </a:lvl8pPr>
            <a:lvl9pPr marL="3317465" indent="0">
              <a:buNone/>
              <a:defRPr sz="1500" b="1"/>
            </a:lvl9pPr>
          </a:lstStyle>
          <a:p>
            <a:pPr lvl="0"/>
            <a:r>
              <a:rPr lang="en-US" smtClean="0"/>
              <a:t>Click to edit Master text styles</a:t>
            </a:r>
          </a:p>
        </p:txBody>
      </p:sp>
      <p:sp>
        <p:nvSpPr>
          <p:cNvPr id="4" name="Content Placeholder 3"/>
          <p:cNvSpPr>
            <a:spLocks noGrp="1"/>
          </p:cNvSpPr>
          <p:nvPr>
            <p:ph sz="half" idx="2"/>
          </p:nvPr>
        </p:nvSpPr>
        <p:spPr>
          <a:xfrm>
            <a:off x="457920" y="2174628"/>
            <a:ext cx="403920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442" y="1535201"/>
            <a:ext cx="4042080" cy="639427"/>
          </a:xfrm>
        </p:spPr>
        <p:txBody>
          <a:bodyPr anchor="b"/>
          <a:lstStyle>
            <a:lvl1pPr marL="0" indent="0">
              <a:buNone/>
              <a:defRPr sz="2200" b="1"/>
            </a:lvl1pPr>
            <a:lvl2pPr marL="414683" indent="0">
              <a:buNone/>
              <a:defRPr sz="1800" b="1"/>
            </a:lvl2pPr>
            <a:lvl3pPr marL="829366" indent="0">
              <a:buNone/>
              <a:defRPr sz="1600" b="1"/>
            </a:lvl3pPr>
            <a:lvl4pPr marL="1244049" indent="0">
              <a:buNone/>
              <a:defRPr sz="1500" b="1"/>
            </a:lvl4pPr>
            <a:lvl5pPr marL="1658732" indent="0">
              <a:buNone/>
              <a:defRPr sz="1500" b="1"/>
            </a:lvl5pPr>
            <a:lvl6pPr marL="2073416" indent="0">
              <a:buNone/>
              <a:defRPr sz="1500" b="1"/>
            </a:lvl6pPr>
            <a:lvl7pPr marL="2488099" indent="0">
              <a:buNone/>
              <a:defRPr sz="1500" b="1"/>
            </a:lvl7pPr>
            <a:lvl8pPr marL="2902782" indent="0">
              <a:buNone/>
              <a:defRPr sz="1500" b="1"/>
            </a:lvl8pPr>
            <a:lvl9pPr marL="3317465" indent="0">
              <a:buNone/>
              <a:defRPr sz="1500" b="1"/>
            </a:lvl9pPr>
          </a:lstStyle>
          <a:p>
            <a:pPr lvl="0"/>
            <a:r>
              <a:rPr lang="en-US" smtClean="0"/>
              <a:t>Click to edit Master text styles</a:t>
            </a:r>
          </a:p>
        </p:txBody>
      </p:sp>
      <p:sp>
        <p:nvSpPr>
          <p:cNvPr id="6" name="Content Placeholder 5"/>
          <p:cNvSpPr>
            <a:spLocks noGrp="1"/>
          </p:cNvSpPr>
          <p:nvPr>
            <p:ph sz="quarter" idx="4"/>
          </p:nvPr>
        </p:nvSpPr>
        <p:spPr>
          <a:xfrm>
            <a:off x="4645442" y="2174628"/>
            <a:ext cx="404208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r>
              <a:rPr lang="it-IT" smtClean="0"/>
              <a:t>A. Vivoli, N.Solyak, V.Kapin, ILC RTML Lattice Design</a:t>
            </a:r>
            <a:endParaRPr lang="en-US"/>
          </a:p>
        </p:txBody>
      </p:sp>
      <p:sp>
        <p:nvSpPr>
          <p:cNvPr id="8" name="Slide Number Placeholder 7"/>
          <p:cNvSpPr>
            <a:spLocks noGrp="1"/>
          </p:cNvSpPr>
          <p:nvPr>
            <p:ph type="sldNum" sz="quarter" idx="11"/>
          </p:nvPr>
        </p:nvSpPr>
        <p:spPr/>
        <p:txBody>
          <a:bodyPr/>
          <a:lstStyle>
            <a:lvl1pPr>
              <a:defRPr/>
            </a:lvl1pPr>
          </a:lstStyle>
          <a:p>
            <a:fld id="{3E418A57-0366-49CD-9E63-C88C0A6DEBC8}" type="slidenum">
              <a:rPr lang="en-US"/>
              <a:pPr/>
              <a:t>‹#›</a:t>
            </a:fld>
            <a:endParaRPr lang="en-US"/>
          </a:p>
        </p:txBody>
      </p:sp>
    </p:spTree>
    <p:extLst>
      <p:ext uri="{BB962C8B-B14F-4D97-AF65-F5344CB8AC3E}">
        <p14:creationId xmlns="" xmlns:p14="http://schemas.microsoft.com/office/powerpoint/2010/main" val="2399029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r>
              <a:rPr lang="it-IT" smtClean="0"/>
              <a:t>A. Vivoli, N.Solyak, V.Kapin, ILC RTML Lattice Design</a:t>
            </a:r>
            <a:endParaRPr lang="en-US"/>
          </a:p>
        </p:txBody>
      </p:sp>
      <p:sp>
        <p:nvSpPr>
          <p:cNvPr id="4" name="Slide Number Placeholder 3"/>
          <p:cNvSpPr>
            <a:spLocks noGrp="1"/>
          </p:cNvSpPr>
          <p:nvPr>
            <p:ph type="sldNum" sz="quarter" idx="11"/>
          </p:nvPr>
        </p:nvSpPr>
        <p:spPr/>
        <p:txBody>
          <a:bodyPr/>
          <a:lstStyle>
            <a:lvl1pPr>
              <a:defRPr/>
            </a:lvl1pPr>
          </a:lstStyle>
          <a:p>
            <a:fld id="{1F299F38-E8C4-44BC-BF51-1FE979EEEDD8}" type="slidenum">
              <a:rPr lang="en-US"/>
              <a:pPr/>
              <a:t>‹#›</a:t>
            </a:fld>
            <a:endParaRPr lang="en-US"/>
          </a:p>
        </p:txBody>
      </p:sp>
    </p:spTree>
    <p:extLst>
      <p:ext uri="{BB962C8B-B14F-4D97-AF65-F5344CB8AC3E}">
        <p14:creationId xmlns="" xmlns:p14="http://schemas.microsoft.com/office/powerpoint/2010/main" val="3449080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it-IT" smtClean="0"/>
              <a:t>A. Vivoli, N.Solyak, V.Kapin, ILC RTML Lattice Design</a:t>
            </a:r>
            <a:endParaRPr lang="en-US"/>
          </a:p>
        </p:txBody>
      </p:sp>
      <p:sp>
        <p:nvSpPr>
          <p:cNvPr id="3" name="Slide Number Placeholder 2"/>
          <p:cNvSpPr>
            <a:spLocks noGrp="1"/>
          </p:cNvSpPr>
          <p:nvPr>
            <p:ph type="sldNum" sz="quarter" idx="11"/>
          </p:nvPr>
        </p:nvSpPr>
        <p:spPr/>
        <p:txBody>
          <a:bodyPr/>
          <a:lstStyle>
            <a:lvl1pPr>
              <a:defRPr/>
            </a:lvl1pPr>
          </a:lstStyle>
          <a:p>
            <a:fld id="{4BDEE6D0-12A1-4631-B527-0843E5FB574B}" type="slidenum">
              <a:rPr lang="en-US"/>
              <a:pPr/>
              <a:t>‹#›</a:t>
            </a:fld>
            <a:endParaRPr lang="en-US"/>
          </a:p>
        </p:txBody>
      </p:sp>
    </p:spTree>
    <p:extLst>
      <p:ext uri="{BB962C8B-B14F-4D97-AF65-F5344CB8AC3E}">
        <p14:creationId xmlns="" xmlns:p14="http://schemas.microsoft.com/office/powerpoint/2010/main" val="26991970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920" y="273629"/>
            <a:ext cx="3008160" cy="1160762"/>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522" y="273630"/>
            <a:ext cx="5112000" cy="5852774"/>
          </a:xfrm>
        </p:spPr>
        <p:txBody>
          <a:bodyPr/>
          <a:lstStyle>
            <a:lvl1pPr>
              <a:defRPr sz="2900"/>
            </a:lvl1pPr>
            <a:lvl2pPr>
              <a:defRPr sz="2500"/>
            </a:lvl2pPr>
            <a:lvl3pPr>
              <a:defRPr sz="22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920" y="1434392"/>
            <a:ext cx="3008160" cy="4692013"/>
          </a:xfrm>
        </p:spPr>
        <p:txBody>
          <a:bodyPr/>
          <a:lstStyle>
            <a:lvl1pPr marL="0" indent="0">
              <a:buNone/>
              <a:defRPr sz="1300"/>
            </a:lvl1pPr>
            <a:lvl2pPr marL="414683" indent="0">
              <a:buNone/>
              <a:defRPr sz="1100"/>
            </a:lvl2pPr>
            <a:lvl3pPr marL="829366" indent="0">
              <a:buNone/>
              <a:defRPr sz="900"/>
            </a:lvl3pPr>
            <a:lvl4pPr marL="1244049" indent="0">
              <a:buNone/>
              <a:defRPr sz="800"/>
            </a:lvl4pPr>
            <a:lvl5pPr marL="1658732" indent="0">
              <a:buNone/>
              <a:defRPr sz="800"/>
            </a:lvl5pPr>
            <a:lvl6pPr marL="2073416" indent="0">
              <a:buNone/>
              <a:defRPr sz="800"/>
            </a:lvl6pPr>
            <a:lvl7pPr marL="2488099" indent="0">
              <a:buNone/>
              <a:defRPr sz="800"/>
            </a:lvl7pPr>
            <a:lvl8pPr marL="2902782" indent="0">
              <a:buNone/>
              <a:defRPr sz="800"/>
            </a:lvl8pPr>
            <a:lvl9pPr marL="3317465" indent="0">
              <a:buNone/>
              <a:defRPr sz="8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it-IT" smtClean="0"/>
              <a:t>A. Vivoli, N.Solyak, V.Kapin, ILC RTML Lattice Design</a:t>
            </a:r>
            <a:endParaRPr lang="en-US"/>
          </a:p>
        </p:txBody>
      </p:sp>
      <p:sp>
        <p:nvSpPr>
          <p:cNvPr id="6" name="Slide Number Placeholder 5"/>
          <p:cNvSpPr>
            <a:spLocks noGrp="1"/>
          </p:cNvSpPr>
          <p:nvPr>
            <p:ph type="sldNum" sz="quarter" idx="11"/>
          </p:nvPr>
        </p:nvSpPr>
        <p:spPr/>
        <p:txBody>
          <a:bodyPr/>
          <a:lstStyle>
            <a:lvl1pPr>
              <a:defRPr/>
            </a:lvl1pPr>
          </a:lstStyle>
          <a:p>
            <a:fld id="{91D0D6E2-B00E-40E2-A041-19B3D8776381}" type="slidenum">
              <a:rPr lang="en-US"/>
              <a:pPr/>
              <a:t>‹#›</a:t>
            </a:fld>
            <a:endParaRPr lang="en-US"/>
          </a:p>
        </p:txBody>
      </p:sp>
    </p:spTree>
    <p:extLst>
      <p:ext uri="{BB962C8B-B14F-4D97-AF65-F5344CB8AC3E}">
        <p14:creationId xmlns="" xmlns:p14="http://schemas.microsoft.com/office/powerpoint/2010/main" val="346457074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image" Target="../media/image1.png"/><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image" Target="../media/image3.png"/><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bwMode="auto">
          <a:xfrm>
            <a:off x="1185120" y="0"/>
            <a:ext cx="7672320" cy="7330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82945" tIns="41473" rIns="82945" bIns="41473" numCol="1" anchor="ctr" anchorCtr="0" compatLnSpc="1">
            <a:prstTxWarp prst="textNoShape">
              <a:avLst/>
            </a:prstTxWarp>
          </a:bodyPr>
          <a:lstStyle/>
          <a:p>
            <a:pPr lvl="0"/>
            <a:r>
              <a:rPr lang="en-US" smtClean="0"/>
              <a:t>Click to edit Master title style</a:t>
            </a:r>
          </a:p>
        </p:txBody>
      </p:sp>
      <p:sp>
        <p:nvSpPr>
          <p:cNvPr id="54275" name="Rectangle 3"/>
          <p:cNvSpPr>
            <a:spLocks noGrp="1" noChangeArrowheads="1"/>
          </p:cNvSpPr>
          <p:nvPr>
            <p:ph type="body" idx="1"/>
          </p:nvPr>
        </p:nvSpPr>
        <p:spPr bwMode="auto">
          <a:xfrm>
            <a:off x="457921" y="1600008"/>
            <a:ext cx="8229600" cy="45263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82945" tIns="41473" rIns="82945" bIns="41473"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4277" name="Rectangle 5"/>
          <p:cNvSpPr>
            <a:spLocks noGrp="1" noChangeArrowheads="1"/>
          </p:cNvSpPr>
          <p:nvPr>
            <p:ph type="ftr" sz="quarter" idx="3"/>
          </p:nvPr>
        </p:nvSpPr>
        <p:spPr bwMode="auto">
          <a:xfrm>
            <a:off x="148320" y="6359708"/>
            <a:ext cx="7119360" cy="45652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82945" tIns="41473" rIns="82945" bIns="41473" numCol="1" anchor="t" anchorCtr="0" compatLnSpc="1">
            <a:prstTxWarp prst="textNoShape">
              <a:avLst/>
            </a:prstTxWarp>
          </a:bodyPr>
          <a:lstStyle>
            <a:lvl1pPr algn="ctr" hangingPunct="0">
              <a:lnSpc>
                <a:spcPct val="93000"/>
              </a:lnSpc>
              <a:buClr>
                <a:srgbClr val="000000"/>
              </a:buClr>
              <a:buSzPct val="100000"/>
              <a:buFont typeface="Times New Roman" pitchFamily="18" charset="0"/>
              <a:buNone/>
              <a:defRPr sz="1300"/>
            </a:lvl1pPr>
          </a:lstStyle>
          <a:p>
            <a:pPr defTabSz="414726" fontAlgn="base">
              <a:spcBef>
                <a:spcPct val="0"/>
              </a:spcBef>
              <a:spcAft>
                <a:spcPct val="0"/>
              </a:spcAft>
            </a:pPr>
            <a:r>
              <a:rPr lang="it-IT" smtClean="0">
                <a:solidFill>
                  <a:srgbClr val="000000"/>
                </a:solidFill>
                <a:ea typeface="Arial Unicode MS" pitchFamily="34" charset="-128"/>
                <a:cs typeface="Arial Unicode MS" pitchFamily="34" charset="-128"/>
              </a:rPr>
              <a:t>A. Vivoli, N.Solyak, V.Kapin, ILC RTML Lattice Design</a:t>
            </a:r>
            <a:endParaRPr lang="en-US" smtClean="0">
              <a:solidFill>
                <a:srgbClr val="000000"/>
              </a:solidFill>
              <a:ea typeface="Arial Unicode MS" pitchFamily="34" charset="-128"/>
              <a:cs typeface="Arial Unicode MS" pitchFamily="34" charset="-128"/>
            </a:endParaRPr>
          </a:p>
        </p:txBody>
      </p:sp>
      <p:sp>
        <p:nvSpPr>
          <p:cNvPr id="54278" name="Rectangle 6"/>
          <p:cNvSpPr>
            <a:spLocks noGrp="1" noChangeArrowheads="1"/>
          </p:cNvSpPr>
          <p:nvPr>
            <p:ph type="sldNum" sz="quarter" idx="4"/>
          </p:nvPr>
        </p:nvSpPr>
        <p:spPr bwMode="auto">
          <a:xfrm>
            <a:off x="7714081" y="6427395"/>
            <a:ext cx="1350720" cy="3197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82945" tIns="41473" rIns="82945" bIns="41473" numCol="1" anchor="t" anchorCtr="0" compatLnSpc="1">
            <a:prstTxWarp prst="textNoShape">
              <a:avLst/>
            </a:prstTxWarp>
          </a:bodyPr>
          <a:lstStyle>
            <a:lvl1pPr algn="r" hangingPunct="0">
              <a:lnSpc>
                <a:spcPct val="93000"/>
              </a:lnSpc>
              <a:buClr>
                <a:srgbClr val="000000"/>
              </a:buClr>
              <a:buSzPct val="100000"/>
              <a:buFont typeface="Times New Roman" pitchFamily="18" charset="0"/>
              <a:buNone/>
              <a:defRPr sz="1300"/>
            </a:lvl1pPr>
          </a:lstStyle>
          <a:p>
            <a:pPr defTabSz="414726" fontAlgn="base">
              <a:spcBef>
                <a:spcPct val="0"/>
              </a:spcBef>
              <a:spcAft>
                <a:spcPct val="0"/>
              </a:spcAft>
            </a:pPr>
            <a:fld id="{AA66089D-B395-4043-BDD4-321009DBE6CE}" type="slidenum">
              <a:rPr lang="en-US" smtClean="0">
                <a:solidFill>
                  <a:srgbClr val="000000"/>
                </a:solidFill>
                <a:ea typeface="Arial Unicode MS" pitchFamily="34" charset="-128"/>
                <a:cs typeface="Arial Unicode MS" pitchFamily="34" charset="-128"/>
              </a:rPr>
              <a:pPr defTabSz="414726" fontAlgn="base">
                <a:spcBef>
                  <a:spcPct val="0"/>
                </a:spcBef>
                <a:spcAft>
                  <a:spcPct val="0"/>
                </a:spcAft>
              </a:pPr>
              <a:t>‹#›</a:t>
            </a:fld>
            <a:endParaRPr lang="en-US" smtClean="0">
              <a:solidFill>
                <a:srgbClr val="000000"/>
              </a:solidFill>
              <a:ea typeface="Arial Unicode MS" pitchFamily="34" charset="-128"/>
              <a:cs typeface="Arial Unicode MS" pitchFamily="34" charset="-128"/>
            </a:endParaRPr>
          </a:p>
        </p:txBody>
      </p:sp>
      <p:pic>
        <p:nvPicPr>
          <p:cNvPr id="54281" name="Picture 6" descr="ilccolor"/>
          <p:cNvPicPr>
            <a:picLocks noChangeAspect="1" noChangeArrowheads="1"/>
          </p:cNvPicPr>
          <p:nvPr userDrawn="1"/>
        </p:nvPicPr>
        <p:blipFill>
          <a:blip r:embed="rId3" cstate="print">
            <a:extLst>
              <a:ext uri="{28A0092B-C50C-407E-A947-70E740481C1C}">
                <a14:useLocalDpi xmlns="" xmlns:a14="http://schemas.microsoft.com/office/drawing/2010/main" val="0"/>
              </a:ext>
            </a:extLst>
          </a:blip>
          <a:srcRect/>
          <a:stretch>
            <a:fillRect/>
          </a:stretch>
        </p:blipFill>
        <p:spPr bwMode="auto">
          <a:xfrm>
            <a:off x="1" y="0"/>
            <a:ext cx="1219680" cy="7964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4282" name="Picture 7" descr="1024_greendot_divider"/>
          <p:cNvPicPr>
            <a:picLocks noChangeAspect="1" noChangeArrowheads="1"/>
          </p:cNvPicPr>
          <p:nvPr userDrawn="1"/>
        </p:nvPicPr>
        <p:blipFill>
          <a:blip r:embed="rId4" cstate="print">
            <a:extLst>
              <a:ext uri="{28A0092B-C50C-407E-A947-70E740481C1C}">
                <a14:useLocalDpi xmlns="" xmlns:a14="http://schemas.microsoft.com/office/drawing/2010/main" val="0"/>
              </a:ext>
            </a:extLst>
          </a:blip>
          <a:srcRect/>
          <a:stretch>
            <a:fillRect/>
          </a:stretch>
        </p:blipFill>
        <p:spPr bwMode="auto">
          <a:xfrm>
            <a:off x="1296000" y="685512"/>
            <a:ext cx="7848000" cy="1540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4283" name="Picture 11" descr="1024_greendot_divider"/>
          <p:cNvPicPr>
            <a:picLocks noChangeAspect="1" noChangeArrowheads="1"/>
          </p:cNvPicPr>
          <p:nvPr userDrawn="1"/>
        </p:nvPicPr>
        <p:blipFill>
          <a:blip r:embed="rId4" cstate="print">
            <a:extLst>
              <a:ext uri="{28A0092B-C50C-407E-A947-70E740481C1C}">
                <a14:useLocalDpi xmlns="" xmlns:a14="http://schemas.microsoft.com/office/drawing/2010/main" val="0"/>
              </a:ext>
            </a:extLst>
          </a:blip>
          <a:srcRect/>
          <a:stretch>
            <a:fillRect/>
          </a:stretch>
        </p:blipFill>
        <p:spPr bwMode="auto">
          <a:xfrm>
            <a:off x="0" y="6248816"/>
            <a:ext cx="9144000" cy="1785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2785096741"/>
      </p:ext>
    </p:extLst>
  </p:cSld>
  <p:clrMap bg1="lt1" tx1="dk1" bg2="lt2" tx2="dk2" accent1="accent1" accent2="accent2" accent3="accent3" accent4="accent4" accent5="accent5" accent6="accent6" hlink="hlink" folHlink="folHlink"/>
  <p:sldLayoutIdLst>
    <p:sldLayoutId id="2147483674" r:id="rId1"/>
  </p:sldLayoutIdLst>
  <p:hf hdr="0"/>
  <p:txStyles>
    <p:titleStyle>
      <a:lvl1pPr algn="ctr" rtl="0" fontAlgn="base">
        <a:spcBef>
          <a:spcPct val="0"/>
        </a:spcBef>
        <a:spcAft>
          <a:spcPct val="0"/>
        </a:spcAft>
        <a:defRPr sz="4000">
          <a:solidFill>
            <a:schemeClr val="tx2"/>
          </a:solidFill>
          <a:latin typeface="+mj-lt"/>
          <a:ea typeface="+mj-ea"/>
          <a:cs typeface="+mj-cs"/>
        </a:defRPr>
      </a:lvl1pPr>
      <a:lvl2pPr algn="ctr" rtl="0" fontAlgn="base">
        <a:spcBef>
          <a:spcPct val="0"/>
        </a:spcBef>
        <a:spcAft>
          <a:spcPct val="0"/>
        </a:spcAft>
        <a:defRPr sz="4000">
          <a:solidFill>
            <a:schemeClr val="tx2"/>
          </a:solidFill>
          <a:latin typeface="Arial" charset="0"/>
          <a:cs typeface="Arial" charset="0"/>
        </a:defRPr>
      </a:lvl2pPr>
      <a:lvl3pPr algn="ctr" rtl="0" fontAlgn="base">
        <a:spcBef>
          <a:spcPct val="0"/>
        </a:spcBef>
        <a:spcAft>
          <a:spcPct val="0"/>
        </a:spcAft>
        <a:defRPr sz="4000">
          <a:solidFill>
            <a:schemeClr val="tx2"/>
          </a:solidFill>
          <a:latin typeface="Arial" charset="0"/>
          <a:cs typeface="Arial" charset="0"/>
        </a:defRPr>
      </a:lvl3pPr>
      <a:lvl4pPr algn="ctr" rtl="0" fontAlgn="base">
        <a:spcBef>
          <a:spcPct val="0"/>
        </a:spcBef>
        <a:spcAft>
          <a:spcPct val="0"/>
        </a:spcAft>
        <a:defRPr sz="4000">
          <a:solidFill>
            <a:schemeClr val="tx2"/>
          </a:solidFill>
          <a:latin typeface="Arial" charset="0"/>
          <a:cs typeface="Arial" charset="0"/>
        </a:defRPr>
      </a:lvl4pPr>
      <a:lvl5pPr algn="ctr" rtl="0" fontAlgn="base">
        <a:spcBef>
          <a:spcPct val="0"/>
        </a:spcBef>
        <a:spcAft>
          <a:spcPct val="0"/>
        </a:spcAft>
        <a:defRPr sz="4000">
          <a:solidFill>
            <a:schemeClr val="tx2"/>
          </a:solidFill>
          <a:latin typeface="Arial" charset="0"/>
          <a:cs typeface="Arial" charset="0"/>
        </a:defRPr>
      </a:lvl5pPr>
      <a:lvl6pPr marL="414726" algn="ctr" rtl="0" fontAlgn="base">
        <a:spcBef>
          <a:spcPct val="0"/>
        </a:spcBef>
        <a:spcAft>
          <a:spcPct val="0"/>
        </a:spcAft>
        <a:defRPr sz="4000">
          <a:solidFill>
            <a:schemeClr val="tx2"/>
          </a:solidFill>
          <a:latin typeface="Arial" charset="0"/>
          <a:cs typeface="Arial" charset="0"/>
        </a:defRPr>
      </a:lvl6pPr>
      <a:lvl7pPr marL="829452" algn="ctr" rtl="0" fontAlgn="base">
        <a:spcBef>
          <a:spcPct val="0"/>
        </a:spcBef>
        <a:spcAft>
          <a:spcPct val="0"/>
        </a:spcAft>
        <a:defRPr sz="4000">
          <a:solidFill>
            <a:schemeClr val="tx2"/>
          </a:solidFill>
          <a:latin typeface="Arial" charset="0"/>
          <a:cs typeface="Arial" charset="0"/>
        </a:defRPr>
      </a:lvl7pPr>
      <a:lvl8pPr marL="1244178" algn="ctr" rtl="0" fontAlgn="base">
        <a:spcBef>
          <a:spcPct val="0"/>
        </a:spcBef>
        <a:spcAft>
          <a:spcPct val="0"/>
        </a:spcAft>
        <a:defRPr sz="4000">
          <a:solidFill>
            <a:schemeClr val="tx2"/>
          </a:solidFill>
          <a:latin typeface="Arial" charset="0"/>
          <a:cs typeface="Arial" charset="0"/>
        </a:defRPr>
      </a:lvl8pPr>
      <a:lvl9pPr marL="1658904" algn="ctr" rtl="0" fontAlgn="base">
        <a:spcBef>
          <a:spcPct val="0"/>
        </a:spcBef>
        <a:spcAft>
          <a:spcPct val="0"/>
        </a:spcAft>
        <a:defRPr sz="4000">
          <a:solidFill>
            <a:schemeClr val="tx2"/>
          </a:solidFill>
          <a:latin typeface="Arial" charset="0"/>
          <a:cs typeface="Arial" charset="0"/>
        </a:defRPr>
      </a:lvl9pPr>
    </p:titleStyle>
    <p:bodyStyle>
      <a:lvl1pPr marL="311045" indent="-311045" algn="l" rtl="0" fontAlgn="base">
        <a:spcBef>
          <a:spcPct val="20000"/>
        </a:spcBef>
        <a:spcAft>
          <a:spcPct val="0"/>
        </a:spcAft>
        <a:buChar char="•"/>
        <a:defRPr sz="2900">
          <a:solidFill>
            <a:schemeClr val="tx1"/>
          </a:solidFill>
          <a:latin typeface="+mn-lt"/>
          <a:ea typeface="+mn-ea"/>
          <a:cs typeface="+mn-cs"/>
        </a:defRPr>
      </a:lvl1pPr>
      <a:lvl2pPr marL="673930" indent="-259204" algn="l" rtl="0" fontAlgn="base">
        <a:spcBef>
          <a:spcPct val="20000"/>
        </a:spcBef>
        <a:spcAft>
          <a:spcPct val="0"/>
        </a:spcAft>
        <a:buChar char="–"/>
        <a:defRPr sz="2500">
          <a:solidFill>
            <a:schemeClr val="tx1"/>
          </a:solidFill>
          <a:latin typeface="+mn-lt"/>
          <a:cs typeface="+mn-cs"/>
        </a:defRPr>
      </a:lvl2pPr>
      <a:lvl3pPr marL="1036815" indent="-207363" algn="l" rtl="0" fontAlgn="base">
        <a:spcBef>
          <a:spcPct val="20000"/>
        </a:spcBef>
        <a:spcAft>
          <a:spcPct val="0"/>
        </a:spcAft>
        <a:buChar char="•"/>
        <a:defRPr sz="2200">
          <a:solidFill>
            <a:schemeClr val="tx1"/>
          </a:solidFill>
          <a:latin typeface="+mn-lt"/>
          <a:cs typeface="+mn-cs"/>
        </a:defRPr>
      </a:lvl3pPr>
      <a:lvl4pPr marL="1451541" indent="-207363" algn="l" rtl="0" fontAlgn="base">
        <a:spcBef>
          <a:spcPct val="20000"/>
        </a:spcBef>
        <a:spcAft>
          <a:spcPct val="0"/>
        </a:spcAft>
        <a:buChar char="–"/>
        <a:defRPr sz="1800">
          <a:solidFill>
            <a:schemeClr val="tx1"/>
          </a:solidFill>
          <a:latin typeface="+mn-lt"/>
          <a:cs typeface="+mn-cs"/>
        </a:defRPr>
      </a:lvl4pPr>
      <a:lvl5pPr marL="1866268" indent="-207363" algn="l" rtl="0" fontAlgn="base">
        <a:spcBef>
          <a:spcPct val="20000"/>
        </a:spcBef>
        <a:spcAft>
          <a:spcPct val="0"/>
        </a:spcAft>
        <a:buChar char="»"/>
        <a:defRPr sz="1800">
          <a:solidFill>
            <a:schemeClr val="tx1"/>
          </a:solidFill>
          <a:latin typeface="+mn-lt"/>
          <a:cs typeface="+mn-cs"/>
        </a:defRPr>
      </a:lvl5pPr>
      <a:lvl6pPr marL="2280994" indent="-207363" algn="l" rtl="0" fontAlgn="base">
        <a:spcBef>
          <a:spcPct val="20000"/>
        </a:spcBef>
        <a:spcAft>
          <a:spcPct val="0"/>
        </a:spcAft>
        <a:buChar char="»"/>
        <a:defRPr sz="1800">
          <a:solidFill>
            <a:schemeClr val="tx1"/>
          </a:solidFill>
          <a:latin typeface="+mn-lt"/>
          <a:cs typeface="+mn-cs"/>
        </a:defRPr>
      </a:lvl6pPr>
      <a:lvl7pPr marL="2695720" indent="-207363" algn="l" rtl="0" fontAlgn="base">
        <a:spcBef>
          <a:spcPct val="20000"/>
        </a:spcBef>
        <a:spcAft>
          <a:spcPct val="0"/>
        </a:spcAft>
        <a:buChar char="»"/>
        <a:defRPr sz="1800">
          <a:solidFill>
            <a:schemeClr val="tx1"/>
          </a:solidFill>
          <a:latin typeface="+mn-lt"/>
          <a:cs typeface="+mn-cs"/>
        </a:defRPr>
      </a:lvl7pPr>
      <a:lvl8pPr marL="3110446" indent="-207363" algn="l" rtl="0" fontAlgn="base">
        <a:spcBef>
          <a:spcPct val="20000"/>
        </a:spcBef>
        <a:spcAft>
          <a:spcPct val="0"/>
        </a:spcAft>
        <a:buChar char="»"/>
        <a:defRPr sz="1800">
          <a:solidFill>
            <a:schemeClr val="tx1"/>
          </a:solidFill>
          <a:latin typeface="+mn-lt"/>
          <a:cs typeface="+mn-cs"/>
        </a:defRPr>
      </a:lvl8pPr>
      <a:lvl9pPr marL="3525172" indent="-207363" algn="l" rtl="0" fontAlgn="base">
        <a:spcBef>
          <a:spcPct val="20000"/>
        </a:spcBef>
        <a:spcAft>
          <a:spcPct val="0"/>
        </a:spcAft>
        <a:buChar char="»"/>
        <a:defRPr sz="1800">
          <a:solidFill>
            <a:schemeClr val="tx1"/>
          </a:solidFill>
          <a:latin typeface="+mn-lt"/>
          <a:cs typeface="+mn-cs"/>
        </a:defRPr>
      </a:lvl9pPr>
    </p:bodyStyle>
    <p:otherStyle>
      <a:defPPr>
        <a:defRPr lang="en-US"/>
      </a:defPPr>
      <a:lvl1pPr marL="0" algn="l" defTabSz="829452" rtl="0" eaLnBrk="1" latinLnBrk="0" hangingPunct="1">
        <a:defRPr sz="1600" kern="1200">
          <a:solidFill>
            <a:schemeClr val="tx1"/>
          </a:solidFill>
          <a:latin typeface="+mn-lt"/>
          <a:ea typeface="+mn-ea"/>
          <a:cs typeface="+mn-cs"/>
        </a:defRPr>
      </a:lvl1pPr>
      <a:lvl2pPr marL="414726" algn="l" defTabSz="829452" rtl="0" eaLnBrk="1" latinLnBrk="0" hangingPunct="1">
        <a:defRPr sz="1600" kern="1200">
          <a:solidFill>
            <a:schemeClr val="tx1"/>
          </a:solidFill>
          <a:latin typeface="+mn-lt"/>
          <a:ea typeface="+mn-ea"/>
          <a:cs typeface="+mn-cs"/>
        </a:defRPr>
      </a:lvl2pPr>
      <a:lvl3pPr marL="829452" algn="l" defTabSz="829452" rtl="0" eaLnBrk="1" latinLnBrk="0" hangingPunct="1">
        <a:defRPr sz="1600" kern="1200">
          <a:solidFill>
            <a:schemeClr val="tx1"/>
          </a:solidFill>
          <a:latin typeface="+mn-lt"/>
          <a:ea typeface="+mn-ea"/>
          <a:cs typeface="+mn-cs"/>
        </a:defRPr>
      </a:lvl3pPr>
      <a:lvl4pPr marL="1244178" algn="l" defTabSz="829452" rtl="0" eaLnBrk="1" latinLnBrk="0" hangingPunct="1">
        <a:defRPr sz="1600" kern="1200">
          <a:solidFill>
            <a:schemeClr val="tx1"/>
          </a:solidFill>
          <a:latin typeface="+mn-lt"/>
          <a:ea typeface="+mn-ea"/>
          <a:cs typeface="+mn-cs"/>
        </a:defRPr>
      </a:lvl4pPr>
      <a:lvl5pPr marL="1658904" algn="l" defTabSz="829452" rtl="0" eaLnBrk="1" latinLnBrk="0" hangingPunct="1">
        <a:defRPr sz="1600" kern="1200">
          <a:solidFill>
            <a:schemeClr val="tx1"/>
          </a:solidFill>
          <a:latin typeface="+mn-lt"/>
          <a:ea typeface="+mn-ea"/>
          <a:cs typeface="+mn-cs"/>
        </a:defRPr>
      </a:lvl5pPr>
      <a:lvl6pPr marL="2073631" algn="l" defTabSz="829452" rtl="0" eaLnBrk="1" latinLnBrk="0" hangingPunct="1">
        <a:defRPr sz="1600" kern="1200">
          <a:solidFill>
            <a:schemeClr val="tx1"/>
          </a:solidFill>
          <a:latin typeface="+mn-lt"/>
          <a:ea typeface="+mn-ea"/>
          <a:cs typeface="+mn-cs"/>
        </a:defRPr>
      </a:lvl6pPr>
      <a:lvl7pPr marL="2488357" algn="l" defTabSz="829452" rtl="0" eaLnBrk="1" latinLnBrk="0" hangingPunct="1">
        <a:defRPr sz="1600" kern="1200">
          <a:solidFill>
            <a:schemeClr val="tx1"/>
          </a:solidFill>
          <a:latin typeface="+mn-lt"/>
          <a:ea typeface="+mn-ea"/>
          <a:cs typeface="+mn-cs"/>
        </a:defRPr>
      </a:lvl7pPr>
      <a:lvl8pPr marL="2903083" algn="l" defTabSz="829452" rtl="0" eaLnBrk="1" latinLnBrk="0" hangingPunct="1">
        <a:defRPr sz="1600" kern="1200">
          <a:solidFill>
            <a:schemeClr val="tx1"/>
          </a:solidFill>
          <a:latin typeface="+mn-lt"/>
          <a:ea typeface="+mn-ea"/>
          <a:cs typeface="+mn-cs"/>
        </a:defRPr>
      </a:lvl8pPr>
      <a:lvl9pPr marL="3317809" algn="l" defTabSz="829452" rtl="0" eaLnBrk="1" latinLnBrk="0" hangingPunct="1">
        <a:defRPr sz="16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bwMode="auto">
          <a:xfrm>
            <a:off x="1185120" y="0"/>
            <a:ext cx="7672320" cy="7330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82945" tIns="41473" rIns="82945" bIns="41473" numCol="1" anchor="ctr" anchorCtr="0" compatLnSpc="1">
            <a:prstTxWarp prst="textNoShape">
              <a:avLst/>
            </a:prstTxWarp>
          </a:bodyPr>
          <a:lstStyle/>
          <a:p>
            <a:pPr lvl="0"/>
            <a:r>
              <a:rPr lang="en-US" dirty="0" smtClean="0"/>
              <a:t>Click to edit Master title style</a:t>
            </a:r>
          </a:p>
        </p:txBody>
      </p:sp>
      <p:sp>
        <p:nvSpPr>
          <p:cNvPr id="54275" name="Rectangle 3"/>
          <p:cNvSpPr>
            <a:spLocks noGrp="1" noChangeArrowheads="1"/>
          </p:cNvSpPr>
          <p:nvPr>
            <p:ph type="body" idx="1"/>
          </p:nvPr>
        </p:nvSpPr>
        <p:spPr bwMode="auto">
          <a:xfrm>
            <a:off x="457921" y="1600008"/>
            <a:ext cx="8229600" cy="452639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82945" tIns="41473" rIns="82945" bIns="41473"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4277" name="Rectangle 5"/>
          <p:cNvSpPr>
            <a:spLocks noGrp="1" noChangeArrowheads="1"/>
          </p:cNvSpPr>
          <p:nvPr>
            <p:ph type="ftr" sz="quarter" idx="3"/>
          </p:nvPr>
        </p:nvSpPr>
        <p:spPr bwMode="auto">
          <a:xfrm>
            <a:off x="148320" y="6359708"/>
            <a:ext cx="7119360" cy="45652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82945" tIns="41473" rIns="82945" bIns="41473" numCol="1" anchor="t" anchorCtr="0" compatLnSpc="1">
            <a:prstTxWarp prst="textNoShape">
              <a:avLst/>
            </a:prstTxWarp>
          </a:bodyPr>
          <a:lstStyle>
            <a:lvl1pPr algn="ctr" hangingPunct="0">
              <a:lnSpc>
                <a:spcPct val="93000"/>
              </a:lnSpc>
              <a:buClr>
                <a:srgbClr val="000000"/>
              </a:buClr>
              <a:buSzPct val="100000"/>
              <a:buFont typeface="Times New Roman" pitchFamily="18" charset="0"/>
              <a:buNone/>
              <a:defRPr sz="1300"/>
            </a:lvl1pPr>
          </a:lstStyle>
          <a:p>
            <a:r>
              <a:rPr lang="it-IT" smtClean="0"/>
              <a:t>A. Vivoli, N.Solyak, V.Kapin, ILC RTML Lattice Design</a:t>
            </a:r>
            <a:endParaRPr lang="en-US"/>
          </a:p>
        </p:txBody>
      </p:sp>
      <p:sp>
        <p:nvSpPr>
          <p:cNvPr id="54278" name="Rectangle 6"/>
          <p:cNvSpPr>
            <a:spLocks noGrp="1" noChangeArrowheads="1"/>
          </p:cNvSpPr>
          <p:nvPr>
            <p:ph type="sldNum" sz="quarter" idx="4"/>
          </p:nvPr>
        </p:nvSpPr>
        <p:spPr bwMode="auto">
          <a:xfrm>
            <a:off x="7714081" y="6427395"/>
            <a:ext cx="1350720" cy="3197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82945" tIns="41473" rIns="82945" bIns="41473" numCol="1" anchor="t" anchorCtr="0" compatLnSpc="1">
            <a:prstTxWarp prst="textNoShape">
              <a:avLst/>
            </a:prstTxWarp>
          </a:bodyPr>
          <a:lstStyle>
            <a:lvl1pPr algn="r" hangingPunct="0">
              <a:lnSpc>
                <a:spcPct val="93000"/>
              </a:lnSpc>
              <a:buClr>
                <a:srgbClr val="000000"/>
              </a:buClr>
              <a:buSzPct val="100000"/>
              <a:buFont typeface="Times New Roman" pitchFamily="18" charset="0"/>
              <a:buNone/>
              <a:defRPr sz="1300"/>
            </a:lvl1pPr>
          </a:lstStyle>
          <a:p>
            <a:fld id="{AA66089D-B395-4043-BDD4-321009DBE6CE}" type="slidenum">
              <a:rPr lang="en-US"/>
              <a:pPr/>
              <a:t>‹#›</a:t>
            </a:fld>
            <a:endParaRPr lang="en-US"/>
          </a:p>
        </p:txBody>
      </p:sp>
      <p:pic>
        <p:nvPicPr>
          <p:cNvPr id="54281" name="Picture 6" descr="ilccolor"/>
          <p:cNvPicPr>
            <a:picLocks noChangeAspect="1" noChangeArrowheads="1"/>
          </p:cNvPicPr>
          <p:nvPr userDrawn="1"/>
        </p:nvPicPr>
        <p:blipFill>
          <a:blip r:embed="rId13" cstate="print">
            <a:extLst>
              <a:ext uri="{28A0092B-C50C-407E-A947-70E740481C1C}">
                <a14:useLocalDpi xmlns="" xmlns:a14="http://schemas.microsoft.com/office/drawing/2010/main" val="0"/>
              </a:ext>
            </a:extLst>
          </a:blip>
          <a:srcRect/>
          <a:stretch>
            <a:fillRect/>
          </a:stretch>
        </p:blipFill>
        <p:spPr bwMode="auto">
          <a:xfrm>
            <a:off x="1" y="0"/>
            <a:ext cx="1219680" cy="7964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4282" name="Picture 7" descr="1024_greendot_divider"/>
          <p:cNvPicPr>
            <a:picLocks noChangeAspect="1" noChangeArrowheads="1"/>
          </p:cNvPicPr>
          <p:nvPr userDrawn="1"/>
        </p:nvPicPr>
        <p:blipFill>
          <a:blip r:embed="rId14" cstate="print">
            <a:extLst>
              <a:ext uri="{28A0092B-C50C-407E-A947-70E740481C1C}">
                <a14:useLocalDpi xmlns="" xmlns:a14="http://schemas.microsoft.com/office/drawing/2010/main" val="0"/>
              </a:ext>
            </a:extLst>
          </a:blip>
          <a:srcRect/>
          <a:stretch>
            <a:fillRect/>
          </a:stretch>
        </p:blipFill>
        <p:spPr bwMode="auto">
          <a:xfrm>
            <a:off x="1296000" y="685512"/>
            <a:ext cx="7848000" cy="1540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4283" name="Picture 11" descr="1024_greendot_divider"/>
          <p:cNvPicPr>
            <a:picLocks noChangeAspect="1" noChangeArrowheads="1"/>
          </p:cNvPicPr>
          <p:nvPr userDrawn="1"/>
        </p:nvPicPr>
        <p:blipFill>
          <a:blip r:embed="rId14" cstate="print">
            <a:extLst>
              <a:ext uri="{28A0092B-C50C-407E-A947-70E740481C1C}">
                <a14:useLocalDpi xmlns="" xmlns:a14="http://schemas.microsoft.com/office/drawing/2010/main" val="0"/>
              </a:ext>
            </a:extLst>
          </a:blip>
          <a:srcRect/>
          <a:stretch>
            <a:fillRect/>
          </a:stretch>
        </p:blipFill>
        <p:spPr bwMode="auto">
          <a:xfrm>
            <a:off x="0" y="6248816"/>
            <a:ext cx="9144000" cy="1785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 name="Picture 1"/>
          <p:cNvPicPr>
            <a:picLocks noChangeAspect="1" noChangeArrowheads="1"/>
          </p:cNvPicPr>
          <p:nvPr userDrawn="1"/>
        </p:nvPicPr>
        <p:blipFill>
          <a:blip r:embed="rId15" cstate="print"/>
          <a:srcRect/>
          <a:stretch>
            <a:fillRect/>
          </a:stretch>
        </p:blipFill>
        <p:spPr bwMode="auto">
          <a:xfrm>
            <a:off x="7696201" y="234491"/>
            <a:ext cx="1371600" cy="327421"/>
          </a:xfrm>
          <a:prstGeom prst="rect">
            <a:avLst/>
          </a:prstGeom>
          <a:noFill/>
          <a:ln w="9525">
            <a:noFill/>
            <a:miter lim="800000"/>
            <a:headEnd/>
            <a:tailEnd/>
          </a:ln>
        </p:spPr>
      </p:pic>
    </p:spTree>
    <p:extLst>
      <p:ext uri="{BB962C8B-B14F-4D97-AF65-F5344CB8AC3E}">
        <p14:creationId xmlns="" xmlns:p14="http://schemas.microsoft.com/office/powerpoint/2010/main" val="181911915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p:txStyles>
    <p:titleStyle>
      <a:lvl1pPr algn="ctr" rtl="0" fontAlgn="base">
        <a:spcBef>
          <a:spcPct val="0"/>
        </a:spcBef>
        <a:spcAft>
          <a:spcPct val="0"/>
        </a:spcAft>
        <a:defRPr sz="4000">
          <a:solidFill>
            <a:schemeClr val="tx2"/>
          </a:solidFill>
          <a:latin typeface="+mj-lt"/>
          <a:ea typeface="+mj-ea"/>
          <a:cs typeface="+mj-cs"/>
        </a:defRPr>
      </a:lvl1pPr>
      <a:lvl2pPr algn="ctr" rtl="0" fontAlgn="base">
        <a:spcBef>
          <a:spcPct val="0"/>
        </a:spcBef>
        <a:spcAft>
          <a:spcPct val="0"/>
        </a:spcAft>
        <a:defRPr sz="4000">
          <a:solidFill>
            <a:schemeClr val="tx2"/>
          </a:solidFill>
          <a:latin typeface="Arial" charset="0"/>
          <a:cs typeface="Arial" charset="0"/>
        </a:defRPr>
      </a:lvl2pPr>
      <a:lvl3pPr algn="ctr" rtl="0" fontAlgn="base">
        <a:spcBef>
          <a:spcPct val="0"/>
        </a:spcBef>
        <a:spcAft>
          <a:spcPct val="0"/>
        </a:spcAft>
        <a:defRPr sz="4000">
          <a:solidFill>
            <a:schemeClr val="tx2"/>
          </a:solidFill>
          <a:latin typeface="Arial" charset="0"/>
          <a:cs typeface="Arial" charset="0"/>
        </a:defRPr>
      </a:lvl3pPr>
      <a:lvl4pPr algn="ctr" rtl="0" fontAlgn="base">
        <a:spcBef>
          <a:spcPct val="0"/>
        </a:spcBef>
        <a:spcAft>
          <a:spcPct val="0"/>
        </a:spcAft>
        <a:defRPr sz="4000">
          <a:solidFill>
            <a:schemeClr val="tx2"/>
          </a:solidFill>
          <a:latin typeface="Arial" charset="0"/>
          <a:cs typeface="Arial" charset="0"/>
        </a:defRPr>
      </a:lvl4pPr>
      <a:lvl5pPr algn="ctr" rtl="0" fontAlgn="base">
        <a:spcBef>
          <a:spcPct val="0"/>
        </a:spcBef>
        <a:spcAft>
          <a:spcPct val="0"/>
        </a:spcAft>
        <a:defRPr sz="4000">
          <a:solidFill>
            <a:schemeClr val="tx2"/>
          </a:solidFill>
          <a:latin typeface="Arial" charset="0"/>
          <a:cs typeface="Arial" charset="0"/>
        </a:defRPr>
      </a:lvl5pPr>
      <a:lvl6pPr marL="414726" algn="ctr" rtl="0" fontAlgn="base">
        <a:spcBef>
          <a:spcPct val="0"/>
        </a:spcBef>
        <a:spcAft>
          <a:spcPct val="0"/>
        </a:spcAft>
        <a:defRPr sz="4000">
          <a:solidFill>
            <a:schemeClr val="tx2"/>
          </a:solidFill>
          <a:latin typeface="Arial" charset="0"/>
          <a:cs typeface="Arial" charset="0"/>
        </a:defRPr>
      </a:lvl6pPr>
      <a:lvl7pPr marL="829452" algn="ctr" rtl="0" fontAlgn="base">
        <a:spcBef>
          <a:spcPct val="0"/>
        </a:spcBef>
        <a:spcAft>
          <a:spcPct val="0"/>
        </a:spcAft>
        <a:defRPr sz="4000">
          <a:solidFill>
            <a:schemeClr val="tx2"/>
          </a:solidFill>
          <a:latin typeface="Arial" charset="0"/>
          <a:cs typeface="Arial" charset="0"/>
        </a:defRPr>
      </a:lvl7pPr>
      <a:lvl8pPr marL="1244178" algn="ctr" rtl="0" fontAlgn="base">
        <a:spcBef>
          <a:spcPct val="0"/>
        </a:spcBef>
        <a:spcAft>
          <a:spcPct val="0"/>
        </a:spcAft>
        <a:defRPr sz="4000">
          <a:solidFill>
            <a:schemeClr val="tx2"/>
          </a:solidFill>
          <a:latin typeface="Arial" charset="0"/>
          <a:cs typeface="Arial" charset="0"/>
        </a:defRPr>
      </a:lvl8pPr>
      <a:lvl9pPr marL="1658904" algn="ctr" rtl="0" fontAlgn="base">
        <a:spcBef>
          <a:spcPct val="0"/>
        </a:spcBef>
        <a:spcAft>
          <a:spcPct val="0"/>
        </a:spcAft>
        <a:defRPr sz="4000">
          <a:solidFill>
            <a:schemeClr val="tx2"/>
          </a:solidFill>
          <a:latin typeface="Arial" charset="0"/>
          <a:cs typeface="Arial" charset="0"/>
        </a:defRPr>
      </a:lvl9pPr>
    </p:titleStyle>
    <p:bodyStyle>
      <a:lvl1pPr marL="311045" indent="-311045" algn="l" rtl="0" fontAlgn="base">
        <a:spcBef>
          <a:spcPct val="20000"/>
        </a:spcBef>
        <a:spcAft>
          <a:spcPct val="0"/>
        </a:spcAft>
        <a:buChar char="•"/>
        <a:defRPr sz="2900">
          <a:solidFill>
            <a:schemeClr val="tx1"/>
          </a:solidFill>
          <a:latin typeface="+mn-lt"/>
          <a:ea typeface="+mn-ea"/>
          <a:cs typeface="+mn-cs"/>
        </a:defRPr>
      </a:lvl1pPr>
      <a:lvl2pPr marL="673930" indent="-259204" algn="l" rtl="0" fontAlgn="base">
        <a:spcBef>
          <a:spcPct val="20000"/>
        </a:spcBef>
        <a:spcAft>
          <a:spcPct val="0"/>
        </a:spcAft>
        <a:buChar char="–"/>
        <a:defRPr sz="2500">
          <a:solidFill>
            <a:schemeClr val="tx1"/>
          </a:solidFill>
          <a:latin typeface="+mn-lt"/>
          <a:cs typeface="+mn-cs"/>
        </a:defRPr>
      </a:lvl2pPr>
      <a:lvl3pPr marL="1036815" indent="-207363" algn="l" rtl="0" fontAlgn="base">
        <a:spcBef>
          <a:spcPct val="20000"/>
        </a:spcBef>
        <a:spcAft>
          <a:spcPct val="0"/>
        </a:spcAft>
        <a:buChar char="•"/>
        <a:defRPr sz="2200">
          <a:solidFill>
            <a:schemeClr val="tx1"/>
          </a:solidFill>
          <a:latin typeface="+mn-lt"/>
          <a:cs typeface="+mn-cs"/>
        </a:defRPr>
      </a:lvl3pPr>
      <a:lvl4pPr marL="1451541" indent="-207363" algn="l" rtl="0" fontAlgn="base">
        <a:spcBef>
          <a:spcPct val="20000"/>
        </a:spcBef>
        <a:spcAft>
          <a:spcPct val="0"/>
        </a:spcAft>
        <a:buChar char="–"/>
        <a:defRPr sz="1800">
          <a:solidFill>
            <a:schemeClr val="tx1"/>
          </a:solidFill>
          <a:latin typeface="+mn-lt"/>
          <a:cs typeface="+mn-cs"/>
        </a:defRPr>
      </a:lvl4pPr>
      <a:lvl5pPr marL="1866268" indent="-207363" algn="l" rtl="0" fontAlgn="base">
        <a:spcBef>
          <a:spcPct val="20000"/>
        </a:spcBef>
        <a:spcAft>
          <a:spcPct val="0"/>
        </a:spcAft>
        <a:buChar char="»"/>
        <a:defRPr sz="1800">
          <a:solidFill>
            <a:schemeClr val="tx1"/>
          </a:solidFill>
          <a:latin typeface="+mn-lt"/>
          <a:cs typeface="+mn-cs"/>
        </a:defRPr>
      </a:lvl5pPr>
      <a:lvl6pPr marL="2280994" indent="-207363" algn="l" rtl="0" fontAlgn="base">
        <a:spcBef>
          <a:spcPct val="20000"/>
        </a:spcBef>
        <a:spcAft>
          <a:spcPct val="0"/>
        </a:spcAft>
        <a:buChar char="»"/>
        <a:defRPr sz="1800">
          <a:solidFill>
            <a:schemeClr val="tx1"/>
          </a:solidFill>
          <a:latin typeface="+mn-lt"/>
          <a:cs typeface="+mn-cs"/>
        </a:defRPr>
      </a:lvl6pPr>
      <a:lvl7pPr marL="2695720" indent="-207363" algn="l" rtl="0" fontAlgn="base">
        <a:spcBef>
          <a:spcPct val="20000"/>
        </a:spcBef>
        <a:spcAft>
          <a:spcPct val="0"/>
        </a:spcAft>
        <a:buChar char="»"/>
        <a:defRPr sz="1800">
          <a:solidFill>
            <a:schemeClr val="tx1"/>
          </a:solidFill>
          <a:latin typeface="+mn-lt"/>
          <a:cs typeface="+mn-cs"/>
        </a:defRPr>
      </a:lvl7pPr>
      <a:lvl8pPr marL="3110446" indent="-207363" algn="l" rtl="0" fontAlgn="base">
        <a:spcBef>
          <a:spcPct val="20000"/>
        </a:spcBef>
        <a:spcAft>
          <a:spcPct val="0"/>
        </a:spcAft>
        <a:buChar char="»"/>
        <a:defRPr sz="1800">
          <a:solidFill>
            <a:schemeClr val="tx1"/>
          </a:solidFill>
          <a:latin typeface="+mn-lt"/>
          <a:cs typeface="+mn-cs"/>
        </a:defRPr>
      </a:lvl8pPr>
      <a:lvl9pPr marL="3525172" indent="-207363" algn="l" rtl="0" fontAlgn="base">
        <a:spcBef>
          <a:spcPct val="20000"/>
        </a:spcBef>
        <a:spcAft>
          <a:spcPct val="0"/>
        </a:spcAft>
        <a:buChar char="»"/>
        <a:defRPr sz="1800">
          <a:solidFill>
            <a:schemeClr val="tx1"/>
          </a:solidFill>
          <a:latin typeface="+mn-lt"/>
          <a:cs typeface="+mn-cs"/>
        </a:defRPr>
      </a:lvl9pPr>
    </p:bodyStyle>
    <p:otherStyle>
      <a:defPPr>
        <a:defRPr lang="en-US"/>
      </a:defPPr>
      <a:lvl1pPr marL="0" algn="l" defTabSz="829452" rtl="0" eaLnBrk="1" latinLnBrk="0" hangingPunct="1">
        <a:defRPr sz="1600" kern="1200">
          <a:solidFill>
            <a:schemeClr val="tx1"/>
          </a:solidFill>
          <a:latin typeface="+mn-lt"/>
          <a:ea typeface="+mn-ea"/>
          <a:cs typeface="+mn-cs"/>
        </a:defRPr>
      </a:lvl1pPr>
      <a:lvl2pPr marL="414726" algn="l" defTabSz="829452" rtl="0" eaLnBrk="1" latinLnBrk="0" hangingPunct="1">
        <a:defRPr sz="1600" kern="1200">
          <a:solidFill>
            <a:schemeClr val="tx1"/>
          </a:solidFill>
          <a:latin typeface="+mn-lt"/>
          <a:ea typeface="+mn-ea"/>
          <a:cs typeface="+mn-cs"/>
        </a:defRPr>
      </a:lvl2pPr>
      <a:lvl3pPr marL="829452" algn="l" defTabSz="829452" rtl="0" eaLnBrk="1" latinLnBrk="0" hangingPunct="1">
        <a:defRPr sz="1600" kern="1200">
          <a:solidFill>
            <a:schemeClr val="tx1"/>
          </a:solidFill>
          <a:latin typeface="+mn-lt"/>
          <a:ea typeface="+mn-ea"/>
          <a:cs typeface="+mn-cs"/>
        </a:defRPr>
      </a:lvl3pPr>
      <a:lvl4pPr marL="1244178" algn="l" defTabSz="829452" rtl="0" eaLnBrk="1" latinLnBrk="0" hangingPunct="1">
        <a:defRPr sz="1600" kern="1200">
          <a:solidFill>
            <a:schemeClr val="tx1"/>
          </a:solidFill>
          <a:latin typeface="+mn-lt"/>
          <a:ea typeface="+mn-ea"/>
          <a:cs typeface="+mn-cs"/>
        </a:defRPr>
      </a:lvl4pPr>
      <a:lvl5pPr marL="1658904" algn="l" defTabSz="829452" rtl="0" eaLnBrk="1" latinLnBrk="0" hangingPunct="1">
        <a:defRPr sz="1600" kern="1200">
          <a:solidFill>
            <a:schemeClr val="tx1"/>
          </a:solidFill>
          <a:latin typeface="+mn-lt"/>
          <a:ea typeface="+mn-ea"/>
          <a:cs typeface="+mn-cs"/>
        </a:defRPr>
      </a:lvl5pPr>
      <a:lvl6pPr marL="2073631" algn="l" defTabSz="829452" rtl="0" eaLnBrk="1" latinLnBrk="0" hangingPunct="1">
        <a:defRPr sz="1600" kern="1200">
          <a:solidFill>
            <a:schemeClr val="tx1"/>
          </a:solidFill>
          <a:latin typeface="+mn-lt"/>
          <a:ea typeface="+mn-ea"/>
          <a:cs typeface="+mn-cs"/>
        </a:defRPr>
      </a:lvl6pPr>
      <a:lvl7pPr marL="2488357" algn="l" defTabSz="829452" rtl="0" eaLnBrk="1" latinLnBrk="0" hangingPunct="1">
        <a:defRPr sz="1600" kern="1200">
          <a:solidFill>
            <a:schemeClr val="tx1"/>
          </a:solidFill>
          <a:latin typeface="+mn-lt"/>
          <a:ea typeface="+mn-ea"/>
          <a:cs typeface="+mn-cs"/>
        </a:defRPr>
      </a:lvl7pPr>
      <a:lvl8pPr marL="2903083" algn="l" defTabSz="829452" rtl="0" eaLnBrk="1" latinLnBrk="0" hangingPunct="1">
        <a:defRPr sz="1600" kern="1200">
          <a:solidFill>
            <a:schemeClr val="tx1"/>
          </a:solidFill>
          <a:latin typeface="+mn-lt"/>
          <a:ea typeface="+mn-ea"/>
          <a:cs typeface="+mn-cs"/>
        </a:defRPr>
      </a:lvl8pPr>
      <a:lvl9pPr marL="3317809" algn="l" defTabSz="829452"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8.xml"/><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gif"/><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685800" y="1676400"/>
            <a:ext cx="7773120" cy="1470394"/>
          </a:xfrm>
        </p:spPr>
        <p:txBody>
          <a:bodyPr>
            <a:normAutofit/>
          </a:bodyPr>
          <a:lstStyle/>
          <a:p>
            <a:r>
              <a:rPr lang="en-US" dirty="0" smtClean="0">
                <a:latin typeface="Times New Roman" pitchFamily="18" charset="0"/>
                <a:cs typeface="Times New Roman" pitchFamily="18" charset="0"/>
              </a:rPr>
              <a:t>ILC RTML Lattice Design</a:t>
            </a:r>
            <a:endParaRPr lang="en-US" dirty="0">
              <a:latin typeface="Times New Roman" pitchFamily="18" charset="0"/>
              <a:cs typeface="Times New Roman" pitchFamily="18" charset="0"/>
            </a:endParaRPr>
          </a:p>
        </p:txBody>
      </p:sp>
      <p:sp>
        <p:nvSpPr>
          <p:cNvPr id="6" name="Subtitle 5"/>
          <p:cNvSpPr>
            <a:spLocks noGrp="1"/>
          </p:cNvSpPr>
          <p:nvPr>
            <p:ph type="subTitle" idx="1"/>
          </p:nvPr>
        </p:nvSpPr>
        <p:spPr>
          <a:xfrm>
            <a:off x="1371600" y="3962400"/>
            <a:ext cx="6400800" cy="1296072"/>
          </a:xfrm>
        </p:spPr>
        <p:txBody>
          <a:bodyPr/>
          <a:lstStyle/>
          <a:p>
            <a:pPr marL="514350" indent="-514350">
              <a:buAutoNum type="alphaUcPeriod"/>
            </a:pPr>
            <a:r>
              <a:rPr lang="en-US" dirty="0" err="1" smtClean="0"/>
              <a:t>Vivoli</a:t>
            </a:r>
            <a:r>
              <a:rPr lang="en-US" dirty="0"/>
              <a:t>, N. </a:t>
            </a:r>
            <a:r>
              <a:rPr lang="en-US" dirty="0" err="1"/>
              <a:t>Solyak</a:t>
            </a:r>
            <a:r>
              <a:rPr lang="en-US" dirty="0"/>
              <a:t>, V. </a:t>
            </a:r>
            <a:r>
              <a:rPr lang="en-US" dirty="0" err="1" smtClean="0"/>
              <a:t>Kapin</a:t>
            </a:r>
            <a:endParaRPr lang="en-US" dirty="0" smtClean="0"/>
          </a:p>
          <a:p>
            <a:r>
              <a:rPr lang="en-US" dirty="0" smtClean="0"/>
              <a:t>Fermilab</a:t>
            </a:r>
            <a:endParaRPr lang="en-US" dirty="0"/>
          </a:p>
        </p:txBody>
      </p:sp>
    </p:spTree>
    <p:extLst>
      <p:ext uri="{BB962C8B-B14F-4D97-AF65-F5344CB8AC3E}">
        <p14:creationId xmlns="" xmlns:p14="http://schemas.microsoft.com/office/powerpoint/2010/main" val="39538001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16"/>
          <p:cNvGrpSpPr>
            <a:grpSpLocks/>
          </p:cNvGrpSpPr>
          <p:nvPr/>
        </p:nvGrpSpPr>
        <p:grpSpPr bwMode="auto">
          <a:xfrm>
            <a:off x="3841161" y="2985513"/>
            <a:ext cx="960437" cy="5257800"/>
            <a:chOff x="8576007" y="578914"/>
            <a:chExt cx="1081277" cy="6056155"/>
          </a:xfrm>
          <a:scene3d>
            <a:camera prst="orthographicFront">
              <a:rot lat="0" lon="0" rev="16200000"/>
            </a:camera>
            <a:lightRig rig="threePt" dir="t"/>
          </a:scene3d>
        </p:grpSpPr>
        <p:pic>
          <p:nvPicPr>
            <p:cNvPr id="31" name="Picture 30"/>
            <p:cNvPicPr>
              <a:picLocks noChangeAspect="1" noChangeArrowheads="1"/>
            </p:cNvPicPr>
            <p:nvPr/>
          </p:nvPicPr>
          <p:blipFill>
            <a:blip r:embed="rId2" cstate="print"/>
            <a:srcRect/>
            <a:stretch>
              <a:fillRect/>
            </a:stretch>
          </p:blipFill>
          <p:spPr bwMode="auto">
            <a:xfrm rot="-5217215">
              <a:off x="8013089" y="5064724"/>
              <a:ext cx="2754368" cy="386321"/>
            </a:xfrm>
            <a:prstGeom prst="rect">
              <a:avLst/>
            </a:prstGeom>
            <a:noFill/>
            <a:ln w="9525">
              <a:noFill/>
              <a:miter lim="800000"/>
              <a:headEnd/>
              <a:tailEnd/>
            </a:ln>
          </p:spPr>
        </p:pic>
        <p:pic>
          <p:nvPicPr>
            <p:cNvPr id="32" name="Picture 31"/>
            <p:cNvPicPr>
              <a:picLocks noChangeAspect="1" noChangeArrowheads="1"/>
            </p:cNvPicPr>
            <p:nvPr/>
          </p:nvPicPr>
          <p:blipFill>
            <a:blip r:embed="rId3" cstate="print"/>
            <a:srcRect/>
            <a:stretch>
              <a:fillRect/>
            </a:stretch>
          </p:blipFill>
          <p:spPr bwMode="auto">
            <a:xfrm rot="-5568046">
              <a:off x="8156068" y="1643851"/>
              <a:ext cx="2507395" cy="377521"/>
            </a:xfrm>
            <a:prstGeom prst="rect">
              <a:avLst/>
            </a:prstGeom>
            <a:noFill/>
            <a:ln w="9525">
              <a:noFill/>
              <a:miter lim="800000"/>
              <a:headEnd/>
              <a:tailEnd/>
            </a:ln>
          </p:spPr>
        </p:pic>
        <p:pic>
          <p:nvPicPr>
            <p:cNvPr id="33" name="Picture 13"/>
            <p:cNvPicPr>
              <a:picLocks noChangeAspect="1" noChangeArrowheads="1"/>
            </p:cNvPicPr>
            <p:nvPr/>
          </p:nvPicPr>
          <p:blipFill>
            <a:blip r:embed="rId4" cstate="print"/>
            <a:srcRect/>
            <a:stretch>
              <a:fillRect/>
            </a:stretch>
          </p:blipFill>
          <p:spPr bwMode="auto">
            <a:xfrm rot="-5400000">
              <a:off x="8499805" y="3170239"/>
              <a:ext cx="990601" cy="838198"/>
            </a:xfrm>
            <a:prstGeom prst="rect">
              <a:avLst/>
            </a:prstGeom>
            <a:noFill/>
            <a:ln w="9525">
              <a:noFill/>
              <a:miter lim="800000"/>
              <a:headEnd/>
              <a:tailEnd/>
            </a:ln>
          </p:spPr>
        </p:pic>
        <p:pic>
          <p:nvPicPr>
            <p:cNvPr id="34" name="Picture 15"/>
            <p:cNvPicPr>
              <a:picLocks noChangeAspect="1" noChangeArrowheads="1"/>
            </p:cNvPicPr>
            <p:nvPr/>
          </p:nvPicPr>
          <p:blipFill>
            <a:blip r:embed="rId5" cstate="print"/>
            <a:srcRect/>
            <a:stretch>
              <a:fillRect/>
            </a:stretch>
          </p:blipFill>
          <p:spPr bwMode="auto">
            <a:xfrm rot="-5400000">
              <a:off x="8979479" y="3483031"/>
              <a:ext cx="1142999" cy="212611"/>
            </a:xfrm>
            <a:prstGeom prst="rect">
              <a:avLst/>
            </a:prstGeom>
            <a:noFill/>
            <a:ln w="9525">
              <a:noFill/>
              <a:miter lim="800000"/>
              <a:headEnd/>
              <a:tailEnd/>
            </a:ln>
          </p:spPr>
        </p:pic>
      </p:grpSp>
      <p:sp>
        <p:nvSpPr>
          <p:cNvPr id="5" name="Slide Number Placeholder 4"/>
          <p:cNvSpPr>
            <a:spLocks noGrp="1"/>
          </p:cNvSpPr>
          <p:nvPr>
            <p:ph type="sldNum" sz="quarter" idx="11"/>
          </p:nvPr>
        </p:nvSpPr>
        <p:spPr/>
        <p:txBody>
          <a:bodyPr/>
          <a:lstStyle/>
          <a:p>
            <a:fld id="{9030AE11-0E0D-4223-8054-3F2EF5086B30}" type="slidenum">
              <a:rPr lang="en-US" smtClean="0"/>
              <a:pPr/>
              <a:t>10</a:t>
            </a:fld>
            <a:endParaRPr lang="en-US"/>
          </a:p>
        </p:txBody>
      </p:sp>
      <p:sp>
        <p:nvSpPr>
          <p:cNvPr id="17" name="TextBox 16"/>
          <p:cNvSpPr txBox="1"/>
          <p:nvPr/>
        </p:nvSpPr>
        <p:spPr>
          <a:xfrm>
            <a:off x="5535099" y="1962957"/>
            <a:ext cx="3226645" cy="2031325"/>
          </a:xfrm>
          <a:prstGeom prst="rect">
            <a:avLst/>
          </a:prstGeom>
          <a:noFill/>
        </p:spPr>
        <p:txBody>
          <a:bodyPr wrap="square" rtlCol="0">
            <a:spAutoFit/>
          </a:bodyPr>
          <a:lstStyle/>
          <a:p>
            <a:r>
              <a:rPr lang="en-US" dirty="0" smtClean="0">
                <a:latin typeface="Calibri" pitchFamily="34" charset="0"/>
                <a:cs typeface="Calibri" pitchFamily="34" charset="0"/>
              </a:rPr>
              <a:t>Geometrical matching of the 2 RTML beam lines is made by tuning the cell length of the Long Transfer Line FODO lattice and the bending angles in the horizontal and vertical doglegs upstream the Turn Around.</a:t>
            </a:r>
          </a:p>
        </p:txBody>
      </p:sp>
      <p:sp>
        <p:nvSpPr>
          <p:cNvPr id="18" name="TextBox 17"/>
          <p:cNvSpPr txBox="1"/>
          <p:nvPr/>
        </p:nvSpPr>
        <p:spPr>
          <a:xfrm>
            <a:off x="2396355" y="5495283"/>
            <a:ext cx="1925024" cy="276999"/>
          </a:xfrm>
          <a:prstGeom prst="rect">
            <a:avLst/>
          </a:prstGeom>
          <a:noFill/>
        </p:spPr>
        <p:txBody>
          <a:bodyPr wrap="square" rtlCol="0">
            <a:spAutoFit/>
          </a:bodyPr>
          <a:lstStyle/>
          <a:p>
            <a:r>
              <a:rPr lang="en-US" sz="1200" dirty="0" smtClean="0"/>
              <a:t>ELTL FODO system</a:t>
            </a:r>
            <a:endParaRPr lang="en-US" sz="1200" dirty="0"/>
          </a:p>
        </p:txBody>
      </p:sp>
      <p:sp>
        <p:nvSpPr>
          <p:cNvPr id="19" name="TextBox 18"/>
          <p:cNvSpPr txBox="1"/>
          <p:nvPr/>
        </p:nvSpPr>
        <p:spPr>
          <a:xfrm>
            <a:off x="4819644" y="5562148"/>
            <a:ext cx="1925024" cy="276999"/>
          </a:xfrm>
          <a:prstGeom prst="rect">
            <a:avLst/>
          </a:prstGeom>
          <a:noFill/>
        </p:spPr>
        <p:txBody>
          <a:bodyPr wrap="square" rtlCol="0">
            <a:spAutoFit/>
          </a:bodyPr>
          <a:lstStyle/>
          <a:p>
            <a:r>
              <a:rPr lang="en-US" sz="1200" dirty="0"/>
              <a:t>P</a:t>
            </a:r>
            <a:r>
              <a:rPr lang="en-US" sz="1200" dirty="0" smtClean="0"/>
              <a:t>LTL FODO system</a:t>
            </a:r>
            <a:endParaRPr lang="en-US" sz="1200" dirty="0"/>
          </a:p>
        </p:txBody>
      </p:sp>
      <p:sp>
        <p:nvSpPr>
          <p:cNvPr id="20" name="TextBox 19"/>
          <p:cNvSpPr txBox="1"/>
          <p:nvPr/>
        </p:nvSpPr>
        <p:spPr>
          <a:xfrm>
            <a:off x="533400" y="5192276"/>
            <a:ext cx="1524000" cy="276999"/>
          </a:xfrm>
          <a:prstGeom prst="rect">
            <a:avLst/>
          </a:prstGeom>
          <a:noFill/>
        </p:spPr>
        <p:txBody>
          <a:bodyPr wrap="square" rtlCol="0">
            <a:spAutoFit/>
          </a:bodyPr>
          <a:lstStyle/>
          <a:p>
            <a:r>
              <a:rPr lang="en-US" sz="1200" dirty="0" smtClean="0"/>
              <a:t>Hor. &amp; Ver. Doglegs</a:t>
            </a:r>
            <a:endParaRPr lang="en-US" sz="1200" dirty="0"/>
          </a:p>
        </p:txBody>
      </p:sp>
      <p:sp>
        <p:nvSpPr>
          <p:cNvPr id="21" name="TextBox 20"/>
          <p:cNvSpPr txBox="1"/>
          <p:nvPr/>
        </p:nvSpPr>
        <p:spPr>
          <a:xfrm>
            <a:off x="6386423" y="5109713"/>
            <a:ext cx="1524000" cy="276999"/>
          </a:xfrm>
          <a:prstGeom prst="rect">
            <a:avLst/>
          </a:prstGeom>
          <a:noFill/>
        </p:spPr>
        <p:txBody>
          <a:bodyPr wrap="square" rtlCol="0">
            <a:spAutoFit/>
          </a:bodyPr>
          <a:lstStyle/>
          <a:p>
            <a:r>
              <a:rPr lang="en-US" sz="1200" dirty="0" smtClean="0"/>
              <a:t>Hor. &amp; Ver. Doglegs</a:t>
            </a:r>
            <a:endParaRPr lang="en-US" sz="1200" dirty="0"/>
          </a:p>
        </p:txBody>
      </p:sp>
      <p:cxnSp>
        <p:nvCxnSpPr>
          <p:cNvPr id="22" name="Straight Arrow Connector 21"/>
          <p:cNvCxnSpPr/>
          <p:nvPr/>
        </p:nvCxnSpPr>
        <p:spPr>
          <a:xfrm flipH="1" flipV="1">
            <a:off x="1828800" y="5460585"/>
            <a:ext cx="304800" cy="277001"/>
          </a:xfrm>
          <a:prstGeom prst="straightConnector1">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6553200" y="5386712"/>
            <a:ext cx="304800" cy="350872"/>
          </a:xfrm>
          <a:prstGeom prst="straightConnector1">
            <a:avLst/>
          </a:prstGeom>
          <a:ln>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590800" y="5892974"/>
            <a:ext cx="1143000" cy="276999"/>
          </a:xfrm>
          <a:prstGeom prst="rect">
            <a:avLst/>
          </a:prstGeom>
          <a:noFill/>
        </p:spPr>
        <p:txBody>
          <a:bodyPr wrap="square" rtlCol="0">
            <a:spAutoFit/>
          </a:bodyPr>
          <a:lstStyle/>
          <a:p>
            <a:r>
              <a:rPr lang="en-US" sz="1200" dirty="0" smtClean="0"/>
              <a:t>e- Main </a:t>
            </a:r>
            <a:r>
              <a:rPr lang="en-US" sz="1200" dirty="0" err="1" smtClean="0"/>
              <a:t>Linac</a:t>
            </a:r>
            <a:endParaRPr lang="en-US" sz="1200" dirty="0"/>
          </a:p>
        </p:txBody>
      </p:sp>
      <p:sp>
        <p:nvSpPr>
          <p:cNvPr id="25" name="TextBox 24"/>
          <p:cNvSpPr txBox="1"/>
          <p:nvPr/>
        </p:nvSpPr>
        <p:spPr>
          <a:xfrm>
            <a:off x="4964855" y="5956747"/>
            <a:ext cx="1143000" cy="276999"/>
          </a:xfrm>
          <a:prstGeom prst="rect">
            <a:avLst/>
          </a:prstGeom>
          <a:noFill/>
        </p:spPr>
        <p:txBody>
          <a:bodyPr wrap="square" rtlCol="0">
            <a:spAutoFit/>
          </a:bodyPr>
          <a:lstStyle/>
          <a:p>
            <a:r>
              <a:rPr lang="en-US" sz="1200" dirty="0"/>
              <a:t>e</a:t>
            </a:r>
            <a:r>
              <a:rPr lang="en-US" sz="1200" dirty="0" smtClean="0"/>
              <a:t>+ Main </a:t>
            </a:r>
            <a:r>
              <a:rPr lang="en-US" sz="1200" dirty="0" err="1" smtClean="0"/>
              <a:t>Linac</a:t>
            </a:r>
            <a:endParaRPr lang="en-US" sz="1200" dirty="0"/>
          </a:p>
        </p:txBody>
      </p:sp>
      <p:sp>
        <p:nvSpPr>
          <p:cNvPr id="26" name="Title 17"/>
          <p:cNvSpPr txBox="1">
            <a:spLocks/>
          </p:cNvSpPr>
          <p:nvPr/>
        </p:nvSpPr>
        <p:spPr>
          <a:xfrm>
            <a:off x="0" y="1"/>
            <a:ext cx="9143999" cy="762000"/>
          </a:xfrm>
          <a:prstGeom prst="rect">
            <a:avLst/>
          </a:prstGeom>
        </p:spPr>
        <p:txBody>
          <a:bodyPr>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smtClean="0">
                <a:ln>
                  <a:noFill/>
                </a:ln>
                <a:solidFill>
                  <a:schemeClr val="tx2"/>
                </a:solidFill>
                <a:effectLst/>
                <a:uLnTx/>
                <a:uFillTx/>
                <a:latin typeface="+mj-lt"/>
                <a:ea typeface="+mj-ea"/>
                <a:cs typeface="+mj-cs"/>
              </a:rPr>
              <a:t>ML/DR treaty points matching</a:t>
            </a:r>
            <a:endParaRPr kumimoji="0" lang="en-US" sz="2800" b="0" i="0" u="none" strike="noStrike" kern="0" cap="none" spc="0" normalizeH="0" baseline="0" noProof="0" dirty="0">
              <a:ln>
                <a:noFill/>
              </a:ln>
              <a:solidFill>
                <a:schemeClr val="tx2"/>
              </a:solidFill>
              <a:effectLst/>
              <a:uLnTx/>
              <a:uFillTx/>
              <a:latin typeface="+mj-lt"/>
              <a:ea typeface="+mj-ea"/>
              <a:cs typeface="+mj-cs"/>
            </a:endParaRPr>
          </a:p>
        </p:txBody>
      </p:sp>
      <p:sp>
        <p:nvSpPr>
          <p:cNvPr id="27" name="Footer Placeholder 16"/>
          <p:cNvSpPr txBox="1">
            <a:spLocks/>
          </p:cNvSpPr>
          <p:nvPr/>
        </p:nvSpPr>
        <p:spPr bwMode="auto">
          <a:xfrm>
            <a:off x="2819400" y="6400800"/>
            <a:ext cx="4419600" cy="3019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82945" tIns="41473" rIns="82945" bIns="41473" numCol="1" anchor="t" anchorCtr="0" compatLnSpc="1">
            <a:prstTxWarp prst="textNoShape">
              <a:avLst/>
            </a:prstTxWarp>
          </a:bodyPr>
          <a:lstStyle/>
          <a:p>
            <a:pPr marL="0" marR="0" lvl="0" indent="0" algn="ctr" defTabSz="914400" rtl="0" eaLnBrk="1" fontAlgn="auto" latinLnBrk="0" hangingPunct="0">
              <a:lnSpc>
                <a:spcPct val="93000"/>
              </a:lnSpc>
              <a:spcBef>
                <a:spcPts val="0"/>
              </a:spcBef>
              <a:spcAft>
                <a:spcPts val="0"/>
              </a:spcAft>
              <a:buClr>
                <a:srgbClr val="000000"/>
              </a:buClr>
              <a:buSzPct val="100000"/>
              <a:buFont typeface="Times New Roman" pitchFamily="18" charset="0"/>
              <a:buNone/>
              <a:tabLst/>
              <a:defRPr/>
            </a:pPr>
            <a:r>
              <a:rPr kumimoji="0" lang="it-IT" sz="1300" b="0" i="0" u="none" strike="noStrike" kern="1200" cap="none" spc="0" normalizeH="0" baseline="0" noProof="0" smtClean="0">
                <a:ln>
                  <a:noFill/>
                </a:ln>
                <a:solidFill>
                  <a:schemeClr val="tx1"/>
                </a:solidFill>
                <a:effectLst/>
                <a:uLnTx/>
                <a:uFillTx/>
                <a:latin typeface="+mn-lt"/>
                <a:ea typeface="+mn-ea"/>
                <a:cs typeface="+mn-cs"/>
              </a:rPr>
              <a:t>A. Vivoli, N.Solyak, V.Kapin, ILC RTML Lattice Design</a:t>
            </a:r>
            <a:endParaRPr kumimoji="0" lang="en-US" sz="1300" b="0" i="0" u="none" strike="noStrike" kern="1200" cap="none" spc="0" normalizeH="0" baseline="0" noProof="0">
              <a:ln>
                <a:noFill/>
              </a:ln>
              <a:solidFill>
                <a:schemeClr val="tx1"/>
              </a:solidFill>
              <a:effectLst/>
              <a:uLnTx/>
              <a:uFillTx/>
              <a:latin typeface="+mn-lt"/>
              <a:ea typeface="+mn-ea"/>
              <a:cs typeface="+mn-cs"/>
            </a:endParaRPr>
          </a:p>
        </p:txBody>
      </p:sp>
      <p:sp>
        <p:nvSpPr>
          <p:cNvPr id="28" name="Slide Number Placeholder 15"/>
          <p:cNvSpPr txBox="1">
            <a:spLocks/>
          </p:cNvSpPr>
          <p:nvPr/>
        </p:nvSpPr>
        <p:spPr bwMode="auto">
          <a:xfrm>
            <a:off x="7714081" y="6427395"/>
            <a:ext cx="1350720" cy="3197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82945" tIns="41473" rIns="82945" bIns="41473" numCol="1" anchor="t" anchorCtr="0" compatLnSpc="1">
            <a:prstTxWarp prst="textNoShape">
              <a:avLst/>
            </a:prstTxWarp>
          </a:bodyPr>
          <a:lstStyle/>
          <a:p>
            <a:pPr marL="0" marR="0" lvl="0" indent="0" algn="r" defTabSz="914400" rtl="0" eaLnBrk="1" fontAlgn="auto" latinLnBrk="0" hangingPunct="0">
              <a:lnSpc>
                <a:spcPct val="93000"/>
              </a:lnSpc>
              <a:spcBef>
                <a:spcPts val="0"/>
              </a:spcBef>
              <a:spcAft>
                <a:spcPts val="0"/>
              </a:spcAft>
              <a:buClr>
                <a:srgbClr val="000000"/>
              </a:buClr>
              <a:buSzPct val="100000"/>
              <a:buFont typeface="Times New Roman" pitchFamily="18" charset="0"/>
              <a:buNone/>
              <a:tabLst/>
              <a:defRPr/>
            </a:pPr>
            <a:fld id="{E8926406-6331-4F7D-AFF5-66A0DA175A8A}" type="slidenum">
              <a:rPr kumimoji="0" lang="en-US" sz="1300" b="0" i="0" u="none" strike="noStrike" kern="1200" cap="none" spc="0" normalizeH="0" baseline="0" noProof="0" smtClean="0">
                <a:ln>
                  <a:noFill/>
                </a:ln>
                <a:solidFill>
                  <a:schemeClr val="tx1"/>
                </a:solidFill>
                <a:effectLst/>
                <a:uLnTx/>
                <a:uFillTx/>
                <a:latin typeface="+mn-lt"/>
                <a:ea typeface="+mn-ea"/>
                <a:cs typeface="+mn-cs"/>
              </a:rPr>
              <a:pPr marL="0" marR="0" lvl="0" indent="0" algn="r" defTabSz="914400" rtl="0" eaLnBrk="1" fontAlgn="auto" latinLnBrk="0" hangingPunct="0">
                <a:lnSpc>
                  <a:spcPct val="93000"/>
                </a:lnSpc>
                <a:spcBef>
                  <a:spcPts val="0"/>
                </a:spcBef>
                <a:spcAft>
                  <a:spcPts val="0"/>
                </a:spcAft>
                <a:buClr>
                  <a:srgbClr val="000000"/>
                </a:buClr>
                <a:buSzPct val="100000"/>
                <a:buFont typeface="Times New Roman" pitchFamily="18" charset="0"/>
                <a:buNone/>
                <a:tabLst/>
                <a:defRPr/>
              </a:pPr>
              <a:t>10</a:t>
            </a:fld>
            <a:endParaRPr kumimoji="0" lang="en-US" sz="1300" b="0" i="0" u="none" strike="noStrike" kern="1200" cap="none" spc="0" normalizeH="0" baseline="0" noProof="0">
              <a:ln>
                <a:noFill/>
              </a:ln>
              <a:solidFill>
                <a:schemeClr val="tx1"/>
              </a:solidFill>
              <a:effectLst/>
              <a:uLnTx/>
              <a:uFillTx/>
              <a:latin typeface="+mn-lt"/>
              <a:ea typeface="+mn-ea"/>
              <a:cs typeface="+mn-cs"/>
            </a:endParaRPr>
          </a:p>
        </p:txBody>
      </p:sp>
      <p:graphicFrame>
        <p:nvGraphicFramePr>
          <p:cNvPr id="29" name="Table 28"/>
          <p:cNvGraphicFramePr>
            <a:graphicFrameLocks noGrp="1"/>
          </p:cNvGraphicFramePr>
          <p:nvPr>
            <p:extLst>
              <p:ext uri="{D42A27DB-BD31-4B8C-83A1-F6EECF244321}">
                <p14:modId xmlns="" xmlns:p14="http://schemas.microsoft.com/office/powerpoint/2010/main" val="2005692416"/>
              </p:ext>
            </p:extLst>
          </p:nvPr>
        </p:nvGraphicFramePr>
        <p:xfrm>
          <a:off x="76198" y="897297"/>
          <a:ext cx="5181600" cy="4123453"/>
        </p:xfrm>
        <a:graphic>
          <a:graphicData uri="http://schemas.openxmlformats.org/drawingml/2006/table">
            <a:tbl>
              <a:tblPr>
                <a:tableStyleId>{5C22544A-7EE6-4342-B048-85BDC9FD1C3A}</a:tableStyleId>
              </a:tblPr>
              <a:tblGrid>
                <a:gridCol w="863600"/>
                <a:gridCol w="863600"/>
                <a:gridCol w="863600"/>
                <a:gridCol w="863600"/>
                <a:gridCol w="863600"/>
                <a:gridCol w="863600"/>
              </a:tblGrid>
              <a:tr h="116445">
                <a:tc>
                  <a:txBody>
                    <a:bodyPr/>
                    <a:lstStyle/>
                    <a:p>
                      <a:pPr algn="l" fontAlgn="b"/>
                      <a:endParaRPr lang="en-US" sz="800" b="0" i="0" u="none" strike="noStrike">
                        <a:effectLst/>
                        <a:latin typeface="Arial"/>
                      </a:endParaRPr>
                    </a:p>
                  </a:txBody>
                  <a:tcPr marL="0" marR="0" marT="0" marB="0" anchor="b"/>
                </a:tc>
                <a:tc>
                  <a:txBody>
                    <a:bodyPr/>
                    <a:lstStyle/>
                    <a:p>
                      <a:pPr algn="l" fontAlgn="b"/>
                      <a:endParaRPr lang="en-US" sz="800" b="0" i="0" u="none" strike="noStrike">
                        <a:effectLst/>
                        <a:latin typeface="Arial"/>
                      </a:endParaRPr>
                    </a:p>
                  </a:txBody>
                  <a:tcPr marL="0" marR="0" marT="0" marB="0" anchor="b"/>
                </a:tc>
                <a:tc>
                  <a:txBody>
                    <a:bodyPr/>
                    <a:lstStyle/>
                    <a:p>
                      <a:pPr algn="l" fontAlgn="b"/>
                      <a:endParaRPr lang="en-US" sz="800" b="0" i="0" u="none" strike="noStrike">
                        <a:effectLst/>
                        <a:latin typeface="Arial"/>
                      </a:endParaRPr>
                    </a:p>
                  </a:txBody>
                  <a:tcPr marL="0" marR="0" marT="0" marB="0" anchor="b"/>
                </a:tc>
                <a:tc>
                  <a:txBody>
                    <a:bodyPr/>
                    <a:lstStyle/>
                    <a:p>
                      <a:pPr algn="l" fontAlgn="b"/>
                      <a:endParaRPr lang="en-US" sz="800" b="0" i="0" u="none" strike="noStrike">
                        <a:effectLst/>
                        <a:latin typeface="Arial"/>
                      </a:endParaRPr>
                    </a:p>
                  </a:txBody>
                  <a:tcPr marL="0" marR="0" marT="0" marB="0" anchor="b"/>
                </a:tc>
                <a:tc>
                  <a:txBody>
                    <a:bodyPr/>
                    <a:lstStyle/>
                    <a:p>
                      <a:pPr algn="l" fontAlgn="b"/>
                      <a:endParaRPr lang="en-US" sz="800" b="0" i="0" u="none" strike="noStrike">
                        <a:effectLst/>
                        <a:latin typeface="Arial"/>
                      </a:endParaRPr>
                    </a:p>
                  </a:txBody>
                  <a:tcPr marL="0" marR="0" marT="0" marB="0" anchor="b"/>
                </a:tc>
                <a:tc>
                  <a:txBody>
                    <a:bodyPr/>
                    <a:lstStyle/>
                    <a:p>
                      <a:pPr algn="l" fontAlgn="b"/>
                      <a:endParaRPr lang="en-US" sz="800" b="0" i="0" u="none" strike="noStrike">
                        <a:effectLst/>
                        <a:latin typeface="Arial"/>
                      </a:endParaRPr>
                    </a:p>
                  </a:txBody>
                  <a:tcPr marL="0" marR="0" marT="0" marB="0" anchor="b"/>
                </a:tc>
              </a:tr>
              <a:tr h="235193">
                <a:tc>
                  <a:txBody>
                    <a:bodyPr/>
                    <a:lstStyle/>
                    <a:p>
                      <a:pPr algn="ctr" fontAlgn="b"/>
                      <a:r>
                        <a:rPr lang="en-US" sz="900" u="none" strike="noStrike">
                          <a:effectLst/>
                        </a:rPr>
                        <a:t>Treaty Point</a:t>
                      </a:r>
                      <a:endParaRPr lang="en-US" sz="900" b="1" i="0" u="none" strike="noStrike">
                        <a:solidFill>
                          <a:srgbClr val="23346C"/>
                        </a:solidFill>
                        <a:effectLst/>
                        <a:latin typeface="Arial"/>
                      </a:endParaRPr>
                    </a:p>
                  </a:txBody>
                  <a:tcPr marL="0" marR="0" marT="0" marB="0" anchor="b"/>
                </a:tc>
                <a:tc>
                  <a:txBody>
                    <a:bodyPr/>
                    <a:lstStyle/>
                    <a:p>
                      <a:pPr algn="ctr" fontAlgn="b"/>
                      <a:r>
                        <a:rPr lang="en-US" sz="900" u="none" strike="noStrike">
                          <a:effectLst/>
                        </a:rPr>
                        <a:t>TERTML2ML</a:t>
                      </a:r>
                      <a:endParaRPr lang="en-US" sz="900" b="1" i="0" u="none" strike="noStrike">
                        <a:solidFill>
                          <a:srgbClr val="23346C"/>
                        </a:solidFill>
                        <a:effectLst/>
                        <a:latin typeface="Arial"/>
                      </a:endParaRPr>
                    </a:p>
                  </a:txBody>
                  <a:tcPr marL="0" marR="0" marT="0" marB="0" anchor="b"/>
                </a:tc>
                <a:tc>
                  <a:txBody>
                    <a:bodyPr/>
                    <a:lstStyle/>
                    <a:p>
                      <a:pPr algn="ctr" fontAlgn="b"/>
                      <a:r>
                        <a:rPr lang="en-US" sz="900" u="none" strike="noStrike">
                          <a:effectLst/>
                        </a:rPr>
                        <a:t>TEML2PS</a:t>
                      </a:r>
                      <a:endParaRPr lang="en-US" sz="900" b="1" i="0" u="none" strike="noStrike">
                        <a:solidFill>
                          <a:srgbClr val="23346C"/>
                        </a:solidFill>
                        <a:effectLst/>
                        <a:latin typeface="Arial"/>
                      </a:endParaRPr>
                    </a:p>
                  </a:txBody>
                  <a:tcPr marL="0" marR="0" marT="0" marB="0" anchor="b"/>
                </a:tc>
                <a:tc>
                  <a:txBody>
                    <a:bodyPr/>
                    <a:lstStyle/>
                    <a:p>
                      <a:pPr algn="ctr" fontAlgn="b"/>
                      <a:r>
                        <a:rPr lang="en-US" sz="900" u="none" strike="noStrike">
                          <a:effectLst/>
                        </a:rPr>
                        <a:t>TPS2EBDS</a:t>
                      </a:r>
                      <a:endParaRPr lang="en-US" sz="900" b="1" i="0" u="none" strike="noStrike">
                        <a:solidFill>
                          <a:srgbClr val="23346C"/>
                        </a:solidFill>
                        <a:effectLst/>
                        <a:latin typeface="Arial"/>
                      </a:endParaRPr>
                    </a:p>
                  </a:txBody>
                  <a:tcPr marL="0" marR="0" marT="0" marB="0" anchor="b"/>
                </a:tc>
                <a:tc>
                  <a:txBody>
                    <a:bodyPr/>
                    <a:lstStyle/>
                    <a:p>
                      <a:pPr algn="ctr" fontAlgn="b"/>
                      <a:r>
                        <a:rPr lang="en-US" sz="900" u="none" strike="noStrike">
                          <a:effectLst/>
                        </a:rPr>
                        <a:t>TPRTML2ML</a:t>
                      </a:r>
                      <a:endParaRPr lang="en-US" sz="900" b="1" i="0" u="none" strike="noStrike">
                        <a:solidFill>
                          <a:srgbClr val="23346C"/>
                        </a:solidFill>
                        <a:effectLst/>
                        <a:latin typeface="Arial"/>
                      </a:endParaRPr>
                    </a:p>
                  </a:txBody>
                  <a:tcPr marL="0" marR="0" marT="0" marB="0" anchor="b"/>
                </a:tc>
                <a:tc>
                  <a:txBody>
                    <a:bodyPr/>
                    <a:lstStyle/>
                    <a:p>
                      <a:pPr algn="ctr" fontAlgn="b"/>
                      <a:r>
                        <a:rPr lang="en-US" sz="900" u="none" strike="noStrike">
                          <a:effectLst/>
                        </a:rPr>
                        <a:t>TPML2BDS</a:t>
                      </a:r>
                      <a:endParaRPr lang="en-US" sz="900" b="1" i="0" u="none" strike="noStrike">
                        <a:solidFill>
                          <a:srgbClr val="23346C"/>
                        </a:solidFill>
                        <a:effectLst/>
                        <a:latin typeface="Arial"/>
                      </a:endParaRPr>
                    </a:p>
                  </a:txBody>
                  <a:tcPr marL="0" marR="0" marT="0" marB="0" anchor="b"/>
                </a:tc>
              </a:tr>
              <a:tr h="627031">
                <a:tc>
                  <a:txBody>
                    <a:bodyPr/>
                    <a:lstStyle/>
                    <a:p>
                      <a:pPr algn="l" fontAlgn="t"/>
                      <a:r>
                        <a:rPr lang="en-US" sz="800" u="none" strike="noStrike">
                          <a:effectLst/>
                        </a:rPr>
                        <a:t> </a:t>
                      </a:r>
                      <a:endParaRPr lang="en-US" sz="800" b="0" i="0" u="none" strike="noStrike">
                        <a:effectLst/>
                        <a:latin typeface="Arial"/>
                      </a:endParaRPr>
                    </a:p>
                  </a:txBody>
                  <a:tcPr marL="0" marR="0" marT="0" marB="0"/>
                </a:tc>
                <a:tc>
                  <a:txBody>
                    <a:bodyPr/>
                    <a:lstStyle/>
                    <a:p>
                      <a:pPr algn="l" fontAlgn="t"/>
                      <a:r>
                        <a:rPr lang="en-US" sz="800" u="none" strike="noStrike">
                          <a:effectLst/>
                        </a:rPr>
                        <a:t>Electron RTML to Main Linac </a:t>
                      </a:r>
                      <a:endParaRPr lang="en-US" sz="800" b="0" i="0" u="none" strike="noStrike">
                        <a:effectLst/>
                        <a:latin typeface="Arial"/>
                      </a:endParaRPr>
                    </a:p>
                  </a:txBody>
                  <a:tcPr marL="0" marR="0" marT="0" marB="0"/>
                </a:tc>
                <a:tc>
                  <a:txBody>
                    <a:bodyPr/>
                    <a:lstStyle/>
                    <a:p>
                      <a:pPr algn="l" fontAlgn="t"/>
                      <a:r>
                        <a:rPr lang="en-US" sz="800" u="none" strike="noStrike">
                          <a:effectLst/>
                        </a:rPr>
                        <a:t>Electron Main Linac to Positron Source (Undulator Section)</a:t>
                      </a:r>
                      <a:endParaRPr lang="en-US" sz="800" b="0" i="0" u="none" strike="noStrike">
                        <a:effectLst/>
                        <a:latin typeface="Arial"/>
                      </a:endParaRPr>
                    </a:p>
                  </a:txBody>
                  <a:tcPr marL="0" marR="0" marT="0" marB="0"/>
                </a:tc>
                <a:tc>
                  <a:txBody>
                    <a:bodyPr/>
                    <a:lstStyle/>
                    <a:p>
                      <a:pPr algn="l" fontAlgn="t"/>
                      <a:r>
                        <a:rPr lang="en-US" sz="800" u="none" strike="noStrike">
                          <a:effectLst/>
                        </a:rPr>
                        <a:t>Positron Source (Undulator Section) to Electron BDS</a:t>
                      </a:r>
                      <a:endParaRPr lang="en-US" sz="800" b="0" i="0" u="none" strike="noStrike">
                        <a:effectLst/>
                        <a:latin typeface="Arial"/>
                      </a:endParaRPr>
                    </a:p>
                  </a:txBody>
                  <a:tcPr marL="0" marR="0" marT="0" marB="0"/>
                </a:tc>
                <a:tc>
                  <a:txBody>
                    <a:bodyPr/>
                    <a:lstStyle/>
                    <a:p>
                      <a:pPr algn="l" fontAlgn="t"/>
                      <a:r>
                        <a:rPr lang="en-US" sz="800" u="none" strike="noStrike">
                          <a:effectLst/>
                        </a:rPr>
                        <a:t>Positron RTML to Main Linac </a:t>
                      </a:r>
                      <a:endParaRPr lang="en-US" sz="800" b="0" i="0" u="none" strike="noStrike">
                        <a:effectLst/>
                        <a:latin typeface="Arial"/>
                      </a:endParaRPr>
                    </a:p>
                  </a:txBody>
                  <a:tcPr marL="0" marR="0" marT="0" marB="0"/>
                </a:tc>
                <a:tc>
                  <a:txBody>
                    <a:bodyPr/>
                    <a:lstStyle/>
                    <a:p>
                      <a:pPr algn="l" fontAlgn="t"/>
                      <a:r>
                        <a:rPr lang="en-US" sz="800" u="none" strike="noStrike">
                          <a:effectLst/>
                        </a:rPr>
                        <a:t>Positron Main Linac to BDS</a:t>
                      </a:r>
                      <a:endParaRPr lang="en-US" sz="800" b="0" i="0" u="none" strike="noStrike">
                        <a:effectLst/>
                        <a:latin typeface="Arial"/>
                      </a:endParaRPr>
                    </a:p>
                  </a:txBody>
                  <a:tcPr marL="0" marR="0" marT="0" marB="0"/>
                </a:tc>
              </a:tr>
              <a:tr h="131001">
                <a:tc gridSpan="6">
                  <a:txBody>
                    <a:bodyPr/>
                    <a:lstStyle/>
                    <a:p>
                      <a:pPr algn="ctr" fontAlgn="b"/>
                      <a:r>
                        <a:rPr lang="en-US" sz="900" u="none" strike="noStrike">
                          <a:effectLst/>
                        </a:rPr>
                        <a:t>Geometry</a:t>
                      </a:r>
                      <a:endParaRPr lang="en-US" sz="900" b="1" i="0" u="none" strike="noStrike">
                        <a:solidFill>
                          <a:srgbClr val="23346C"/>
                        </a:solidFill>
                        <a:effectLst/>
                        <a:latin typeface="Arial"/>
                      </a:endParaRPr>
                    </a:p>
                  </a:txBody>
                  <a:tcPr marL="0" marR="0" marT="0"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6445">
                <a:tc>
                  <a:txBody>
                    <a:bodyPr/>
                    <a:lstStyle/>
                    <a:p>
                      <a:pPr algn="l" fontAlgn="b"/>
                      <a:r>
                        <a:rPr lang="en-US" sz="800" u="none" strike="noStrike">
                          <a:effectLst/>
                        </a:rPr>
                        <a:t>x [m]</a:t>
                      </a:r>
                      <a:endParaRPr lang="en-US" sz="800" b="0" i="0" u="none" strike="noStrike">
                        <a:effectLst/>
                        <a:latin typeface="Arial"/>
                      </a:endParaRPr>
                    </a:p>
                  </a:txBody>
                  <a:tcPr marL="0" marR="0" marT="0" marB="0" anchor="b"/>
                </a:tc>
                <a:tc>
                  <a:txBody>
                    <a:bodyPr/>
                    <a:lstStyle/>
                    <a:p>
                      <a:pPr algn="r" fontAlgn="b"/>
                      <a:r>
                        <a:rPr lang="en-US" sz="800" u="none" strike="noStrike">
                          <a:effectLst/>
                        </a:rPr>
                        <a:t>104.5245011</a:t>
                      </a:r>
                      <a:endParaRPr lang="en-US" sz="800" b="0" i="0" u="none" strike="noStrike">
                        <a:effectLst/>
                        <a:latin typeface="Arial"/>
                      </a:endParaRPr>
                    </a:p>
                  </a:txBody>
                  <a:tcPr marL="0" marR="0" marT="0" marB="0" anchor="b"/>
                </a:tc>
                <a:tc>
                  <a:txBody>
                    <a:bodyPr/>
                    <a:lstStyle/>
                    <a:p>
                      <a:pPr algn="r" fontAlgn="b"/>
                      <a:r>
                        <a:rPr lang="en-US" sz="800" u="none" strike="noStrike">
                          <a:effectLst/>
                        </a:rPr>
                        <a:t>26.540</a:t>
                      </a:r>
                      <a:endParaRPr lang="en-US" sz="800" b="0" i="0" u="none" strike="noStrike">
                        <a:effectLst/>
                        <a:latin typeface="Arial"/>
                      </a:endParaRPr>
                    </a:p>
                  </a:txBody>
                  <a:tcPr marL="0" marR="0" marT="0" marB="0" anchor="b"/>
                </a:tc>
                <a:tc>
                  <a:txBody>
                    <a:bodyPr/>
                    <a:lstStyle/>
                    <a:p>
                      <a:pPr algn="r" fontAlgn="b"/>
                      <a:r>
                        <a:rPr lang="en-US" sz="800" u="none" strike="noStrike">
                          <a:effectLst/>
                        </a:rPr>
                        <a:t>17.440</a:t>
                      </a:r>
                      <a:endParaRPr lang="en-US" sz="800" b="0" i="0" u="none" strike="noStrike">
                        <a:effectLst/>
                        <a:latin typeface="Arial"/>
                      </a:endParaRPr>
                    </a:p>
                  </a:txBody>
                  <a:tcPr marL="0" marR="0" marT="0" marB="0" anchor="b"/>
                </a:tc>
                <a:tc>
                  <a:txBody>
                    <a:bodyPr/>
                    <a:lstStyle/>
                    <a:p>
                      <a:pPr algn="r" fontAlgn="b"/>
                      <a:r>
                        <a:rPr lang="en-US" sz="800" u="none" strike="noStrike">
                          <a:effectLst/>
                        </a:rPr>
                        <a:t>94.62043163</a:t>
                      </a:r>
                      <a:endParaRPr lang="en-US" sz="800" b="0" i="0" u="none" strike="noStrike">
                        <a:effectLst/>
                        <a:latin typeface="Arial"/>
                      </a:endParaRPr>
                    </a:p>
                  </a:txBody>
                  <a:tcPr marL="0" marR="0" marT="0" marB="0" anchor="b"/>
                </a:tc>
                <a:tc>
                  <a:txBody>
                    <a:bodyPr/>
                    <a:lstStyle/>
                    <a:p>
                      <a:pPr algn="r" fontAlgn="b"/>
                      <a:r>
                        <a:rPr lang="en-US" sz="800" u="none" strike="noStrike">
                          <a:effectLst/>
                        </a:rPr>
                        <a:t>17.433</a:t>
                      </a:r>
                      <a:endParaRPr lang="en-US" sz="800" b="0" i="0" u="none" strike="noStrike">
                        <a:effectLst/>
                        <a:latin typeface="Arial"/>
                      </a:endParaRPr>
                    </a:p>
                  </a:txBody>
                  <a:tcPr marL="0" marR="0" marT="0" marB="0" anchor="b"/>
                </a:tc>
              </a:tr>
              <a:tr h="116445">
                <a:tc>
                  <a:txBody>
                    <a:bodyPr/>
                    <a:lstStyle/>
                    <a:p>
                      <a:pPr algn="l" fontAlgn="b"/>
                      <a:r>
                        <a:rPr lang="en-US" sz="800" u="none" strike="noStrike">
                          <a:effectLst/>
                        </a:rPr>
                        <a:t>y [m]</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r>
              <a:tr h="209010">
                <a:tc>
                  <a:txBody>
                    <a:bodyPr/>
                    <a:lstStyle/>
                    <a:p>
                      <a:pPr algn="l" fontAlgn="b"/>
                      <a:r>
                        <a:rPr lang="en-US" sz="800" u="none" strike="noStrike">
                          <a:effectLst/>
                        </a:rPr>
                        <a:t>z [m]</a:t>
                      </a:r>
                      <a:endParaRPr lang="en-US" sz="800" b="0" i="0" u="none" strike="noStrike">
                        <a:effectLst/>
                        <a:latin typeface="Arial"/>
                      </a:endParaRPr>
                    </a:p>
                  </a:txBody>
                  <a:tcPr marL="0" marR="0" marT="0" marB="0" anchor="b"/>
                </a:tc>
                <a:tc>
                  <a:txBody>
                    <a:bodyPr/>
                    <a:lstStyle/>
                    <a:p>
                      <a:pPr algn="r" fontAlgn="b"/>
                      <a:r>
                        <a:rPr lang="en-US" sz="800" u="none" strike="noStrike">
                          <a:effectLst/>
                        </a:rPr>
                        <a:t>-14471.78005</a:t>
                      </a:r>
                      <a:endParaRPr lang="en-US" sz="800" b="0" i="0" u="none" strike="noStrike">
                        <a:effectLst/>
                        <a:latin typeface="Arial"/>
                      </a:endParaRPr>
                    </a:p>
                  </a:txBody>
                  <a:tcPr marL="0" marR="0" marT="0" marB="0" anchor="b"/>
                </a:tc>
                <a:tc>
                  <a:txBody>
                    <a:bodyPr/>
                    <a:lstStyle/>
                    <a:p>
                      <a:pPr algn="r" fontAlgn="b"/>
                      <a:r>
                        <a:rPr lang="en-US" sz="800" u="none" strike="noStrike">
                          <a:effectLst/>
                        </a:rPr>
                        <a:t>-3331.319</a:t>
                      </a:r>
                      <a:endParaRPr lang="en-US" sz="800" b="0" i="0" u="none" strike="noStrike">
                        <a:effectLst/>
                        <a:latin typeface="Arial"/>
                      </a:endParaRPr>
                    </a:p>
                  </a:txBody>
                  <a:tcPr marL="0" marR="0" marT="0" marB="0" anchor="b"/>
                </a:tc>
                <a:tc>
                  <a:txBody>
                    <a:bodyPr/>
                    <a:lstStyle/>
                    <a:p>
                      <a:pPr algn="r" fontAlgn="b"/>
                      <a:r>
                        <a:rPr lang="en-US" sz="800" u="none" strike="noStrike">
                          <a:effectLst/>
                        </a:rPr>
                        <a:t>-2253.464</a:t>
                      </a:r>
                      <a:endParaRPr lang="en-US" sz="800" b="0" i="0" u="none" strike="noStrike">
                        <a:effectLst/>
                        <a:latin typeface="Arial"/>
                      </a:endParaRPr>
                    </a:p>
                  </a:txBody>
                  <a:tcPr marL="0" marR="0" marT="0" marB="0" anchor="b"/>
                </a:tc>
                <a:tc>
                  <a:txBody>
                    <a:bodyPr/>
                    <a:lstStyle/>
                    <a:p>
                      <a:pPr algn="r" fontAlgn="b"/>
                      <a:r>
                        <a:rPr lang="en-US" sz="800" u="none" strike="noStrike">
                          <a:effectLst/>
                        </a:rPr>
                        <a:t>13279.10984</a:t>
                      </a:r>
                      <a:endParaRPr lang="en-US" sz="800" b="0" i="0" u="none" strike="noStrike">
                        <a:effectLst/>
                        <a:latin typeface="Arial"/>
                      </a:endParaRPr>
                    </a:p>
                  </a:txBody>
                  <a:tcPr marL="0" marR="0" marT="0" marB="0" anchor="b"/>
                </a:tc>
                <a:tc>
                  <a:txBody>
                    <a:bodyPr/>
                    <a:lstStyle/>
                    <a:p>
                      <a:pPr algn="r" fontAlgn="b"/>
                      <a:r>
                        <a:rPr lang="en-US" sz="800" u="none" strike="noStrike">
                          <a:effectLst/>
                        </a:rPr>
                        <a:t>2252.514</a:t>
                      </a:r>
                      <a:endParaRPr lang="en-US" sz="800" b="0" i="0" u="none" strike="noStrike">
                        <a:effectLst/>
                        <a:latin typeface="Arial"/>
                      </a:endParaRPr>
                    </a:p>
                  </a:txBody>
                  <a:tcPr marL="0" marR="0" marT="0" marB="0" anchor="b"/>
                </a:tc>
              </a:tr>
              <a:tr h="122497">
                <a:tc>
                  <a:txBody>
                    <a:bodyPr/>
                    <a:lstStyle/>
                    <a:p>
                      <a:pPr algn="l" fontAlgn="b"/>
                      <a:r>
                        <a:rPr lang="el-GR" sz="800" u="none" strike="noStrike">
                          <a:effectLst/>
                        </a:rPr>
                        <a:t>θ [</a:t>
                      </a:r>
                      <a:r>
                        <a:rPr lang="en-US" sz="800" u="none" strike="noStrike">
                          <a:effectLst/>
                        </a:rPr>
                        <a:t>rad]</a:t>
                      </a:r>
                      <a:endParaRPr lang="en-US" sz="800" b="0" i="0" u="none" strike="noStrike">
                        <a:solidFill>
                          <a:srgbClr val="000000"/>
                        </a:solidFill>
                        <a:effectLst/>
                        <a:latin typeface="Calibri"/>
                      </a:endParaRPr>
                    </a:p>
                  </a:txBody>
                  <a:tcPr marL="0" marR="0" marT="0" marB="0" anchor="b"/>
                </a:tc>
                <a:tc>
                  <a:txBody>
                    <a:bodyPr/>
                    <a:lstStyle/>
                    <a:p>
                      <a:pPr algn="r" fontAlgn="b"/>
                      <a:r>
                        <a:rPr lang="en-US" sz="800" u="none" strike="noStrike">
                          <a:effectLst/>
                        </a:rPr>
                        <a:t>-0.0070</a:t>
                      </a:r>
                      <a:endParaRPr lang="en-US" sz="800" b="0" i="0" u="none" strike="noStrike">
                        <a:effectLst/>
                        <a:latin typeface="Arial"/>
                      </a:endParaRPr>
                    </a:p>
                  </a:txBody>
                  <a:tcPr marL="0" marR="0" marT="0" marB="0" anchor="b"/>
                </a:tc>
                <a:tc>
                  <a:txBody>
                    <a:bodyPr/>
                    <a:lstStyle/>
                    <a:p>
                      <a:pPr algn="r" fontAlgn="b"/>
                      <a:r>
                        <a:rPr lang="en-US" sz="800" u="none" strike="noStrike">
                          <a:effectLst/>
                        </a:rPr>
                        <a:t>-0.0070</a:t>
                      </a:r>
                      <a:endParaRPr lang="en-US" sz="800" b="0" i="0" u="none" strike="noStrike">
                        <a:effectLst/>
                        <a:latin typeface="Arial"/>
                      </a:endParaRPr>
                    </a:p>
                  </a:txBody>
                  <a:tcPr marL="0" marR="0" marT="0" marB="0" anchor="b"/>
                </a:tc>
                <a:tc>
                  <a:txBody>
                    <a:bodyPr/>
                    <a:lstStyle/>
                    <a:p>
                      <a:pPr algn="r" fontAlgn="b"/>
                      <a:r>
                        <a:rPr lang="en-US" sz="800" u="none" strike="noStrike">
                          <a:effectLst/>
                        </a:rPr>
                        <a:t>-0.0070</a:t>
                      </a:r>
                      <a:endParaRPr lang="en-US" sz="800" b="0" i="0" u="none" strike="noStrike">
                        <a:effectLst/>
                        <a:latin typeface="Arial"/>
                      </a:endParaRPr>
                    </a:p>
                  </a:txBody>
                  <a:tcPr marL="0" marR="0" marT="0" marB="0" anchor="b"/>
                </a:tc>
                <a:tc>
                  <a:txBody>
                    <a:bodyPr/>
                    <a:lstStyle/>
                    <a:p>
                      <a:pPr algn="r" fontAlgn="b"/>
                      <a:r>
                        <a:rPr lang="en-US" sz="800" u="none" strike="noStrike">
                          <a:effectLst/>
                        </a:rPr>
                        <a:t>-3.1346</a:t>
                      </a:r>
                      <a:endParaRPr lang="en-US" sz="800" b="0" i="0" u="none" strike="noStrike">
                        <a:effectLst/>
                        <a:latin typeface="Arial"/>
                      </a:endParaRPr>
                    </a:p>
                  </a:txBody>
                  <a:tcPr marL="0" marR="0" marT="0" marB="0" anchor="b"/>
                </a:tc>
                <a:tc>
                  <a:txBody>
                    <a:bodyPr/>
                    <a:lstStyle/>
                    <a:p>
                      <a:pPr algn="r" fontAlgn="b"/>
                      <a:r>
                        <a:rPr lang="en-US" sz="800" u="none" strike="noStrike">
                          <a:effectLst/>
                        </a:rPr>
                        <a:t>-3.1346</a:t>
                      </a:r>
                      <a:endParaRPr lang="en-US" sz="800" b="0" i="0" u="none" strike="noStrike">
                        <a:effectLst/>
                        <a:latin typeface="Arial"/>
                      </a:endParaRPr>
                    </a:p>
                  </a:txBody>
                  <a:tcPr marL="0" marR="0" marT="0" marB="0" anchor="b"/>
                </a:tc>
              </a:tr>
              <a:tr h="122497">
                <a:tc>
                  <a:txBody>
                    <a:bodyPr/>
                    <a:lstStyle/>
                    <a:p>
                      <a:pPr algn="l" fontAlgn="b"/>
                      <a:r>
                        <a:rPr lang="el-GR" sz="800" u="none" strike="noStrike">
                          <a:effectLst/>
                        </a:rPr>
                        <a:t>φ [</a:t>
                      </a:r>
                      <a:r>
                        <a:rPr lang="en-US" sz="800" u="none" strike="noStrike">
                          <a:effectLst/>
                        </a:rPr>
                        <a:t>rad]</a:t>
                      </a:r>
                      <a:endParaRPr lang="en-US" sz="800" b="0" i="0" u="none" strike="noStrike">
                        <a:solidFill>
                          <a:srgbClr val="000000"/>
                        </a:solidFill>
                        <a:effectLst/>
                        <a:latin typeface="Calibri"/>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r>
              <a:tr h="122497">
                <a:tc>
                  <a:txBody>
                    <a:bodyPr/>
                    <a:lstStyle/>
                    <a:p>
                      <a:pPr algn="l" fontAlgn="b"/>
                      <a:r>
                        <a:rPr lang="el-GR" sz="800" u="none" strike="noStrike">
                          <a:effectLst/>
                        </a:rPr>
                        <a:t>ψ [</a:t>
                      </a:r>
                      <a:r>
                        <a:rPr lang="en-US" sz="800" u="none" strike="noStrike">
                          <a:effectLst/>
                        </a:rPr>
                        <a:t>rad]</a:t>
                      </a:r>
                      <a:endParaRPr lang="en-US" sz="800" b="0" i="0" u="none" strike="noStrike">
                        <a:solidFill>
                          <a:srgbClr val="000000"/>
                        </a:solidFill>
                        <a:effectLst/>
                        <a:latin typeface="Calibri"/>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r>
              <a:tr h="116445">
                <a:tc>
                  <a:txBody>
                    <a:bodyPr/>
                    <a:lstStyle/>
                    <a:p>
                      <a:pPr algn="l" fontAlgn="b"/>
                      <a:r>
                        <a:rPr lang="en-US" sz="800" u="none" strike="noStrike">
                          <a:effectLst/>
                        </a:rPr>
                        <a:t>d [m]</a:t>
                      </a:r>
                      <a:endParaRPr lang="en-US" sz="800" b="0" i="0" u="none" strike="noStrike">
                        <a:effectLst/>
                        <a:latin typeface="Arial"/>
                      </a:endParaRPr>
                    </a:p>
                  </a:txBody>
                  <a:tcPr marL="0" marR="0" marT="0" marB="0" anchor="b"/>
                </a:tc>
                <a:tc>
                  <a:txBody>
                    <a:bodyPr/>
                    <a:lstStyle/>
                    <a:p>
                      <a:pPr algn="r" fontAlgn="b"/>
                      <a:r>
                        <a:rPr lang="en-US" sz="800" u="none" strike="noStrike">
                          <a:effectLst/>
                        </a:rPr>
                        <a:t>3.220</a:t>
                      </a:r>
                      <a:endParaRPr lang="en-US" sz="800" b="0" i="0" u="none" strike="noStrike">
                        <a:effectLst/>
                        <a:latin typeface="Arial"/>
                      </a:endParaRPr>
                    </a:p>
                  </a:txBody>
                  <a:tcPr marL="0" marR="0" marT="0" marB="0" anchor="b"/>
                </a:tc>
                <a:tc>
                  <a:txBody>
                    <a:bodyPr/>
                    <a:lstStyle/>
                    <a:p>
                      <a:pPr algn="r" fontAlgn="b"/>
                      <a:r>
                        <a:rPr lang="en-US" sz="800" u="none" strike="noStrike">
                          <a:effectLst/>
                        </a:rPr>
                        <a:t>3.220</a:t>
                      </a:r>
                      <a:endParaRPr lang="en-US" sz="800" b="0" i="0" u="none" strike="noStrike">
                        <a:effectLst/>
                        <a:latin typeface="Arial"/>
                      </a:endParaRPr>
                    </a:p>
                  </a:txBody>
                  <a:tcPr marL="0" marR="0" marT="0" marB="0" anchor="b"/>
                </a:tc>
                <a:tc>
                  <a:txBody>
                    <a:bodyPr/>
                    <a:lstStyle/>
                    <a:p>
                      <a:pPr algn="r" fontAlgn="b"/>
                      <a:r>
                        <a:rPr lang="en-US" sz="800" u="none" strike="noStrike">
                          <a:effectLst/>
                        </a:rPr>
                        <a:t>1.665</a:t>
                      </a:r>
                      <a:endParaRPr lang="en-US" sz="800" b="0" i="0" u="none" strike="noStrike">
                        <a:effectLst/>
                        <a:latin typeface="Arial"/>
                      </a:endParaRPr>
                    </a:p>
                  </a:txBody>
                  <a:tcPr marL="0" marR="0" marT="0" marB="0" anchor="b"/>
                </a:tc>
                <a:tc>
                  <a:txBody>
                    <a:bodyPr/>
                    <a:lstStyle/>
                    <a:p>
                      <a:pPr algn="r" fontAlgn="b"/>
                      <a:r>
                        <a:rPr lang="en-US" sz="800" u="none" strike="noStrike">
                          <a:effectLst/>
                        </a:rPr>
                        <a:t>1.665</a:t>
                      </a:r>
                      <a:endParaRPr lang="en-US" sz="800" b="0" i="0" u="none" strike="noStrike">
                        <a:effectLst/>
                        <a:latin typeface="Arial"/>
                      </a:endParaRPr>
                    </a:p>
                  </a:txBody>
                  <a:tcPr marL="0" marR="0" marT="0" marB="0" anchor="b"/>
                </a:tc>
                <a:tc>
                  <a:txBody>
                    <a:bodyPr/>
                    <a:lstStyle/>
                    <a:p>
                      <a:pPr algn="r" fontAlgn="b"/>
                      <a:r>
                        <a:rPr lang="en-US" sz="800" u="none" strike="noStrike">
                          <a:effectLst/>
                        </a:rPr>
                        <a:t>1.665</a:t>
                      </a:r>
                      <a:endParaRPr lang="en-US" sz="800" b="0" i="0" u="none" strike="noStrike">
                        <a:effectLst/>
                        <a:latin typeface="Arial"/>
                      </a:endParaRPr>
                    </a:p>
                  </a:txBody>
                  <a:tcPr marL="0" marR="0" marT="0" marB="0" anchor="b"/>
                </a:tc>
              </a:tr>
              <a:tr h="131001">
                <a:tc gridSpan="6">
                  <a:txBody>
                    <a:bodyPr/>
                    <a:lstStyle/>
                    <a:p>
                      <a:pPr algn="ctr" fontAlgn="b"/>
                      <a:r>
                        <a:rPr lang="en-US" sz="900" u="none" strike="noStrike">
                          <a:effectLst/>
                        </a:rPr>
                        <a:t>Optics Functions</a:t>
                      </a:r>
                      <a:endParaRPr lang="en-US" sz="900" b="1" i="0" u="none" strike="noStrike">
                        <a:solidFill>
                          <a:srgbClr val="23346C"/>
                        </a:solidFill>
                        <a:effectLst/>
                        <a:latin typeface="Arial"/>
                      </a:endParaRPr>
                    </a:p>
                  </a:txBody>
                  <a:tcPr marL="0" marR="0" marT="0"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46996">
                <a:tc>
                  <a:txBody>
                    <a:bodyPr/>
                    <a:lstStyle/>
                    <a:p>
                      <a:pPr algn="l" fontAlgn="b"/>
                      <a:r>
                        <a:rPr lang="el-GR" sz="800" u="none" strike="noStrike">
                          <a:effectLst/>
                        </a:rPr>
                        <a:t>α</a:t>
                      </a:r>
                      <a:r>
                        <a:rPr lang="en-US" sz="800" u="none" strike="noStrike" baseline="-25000">
                          <a:effectLst/>
                        </a:rPr>
                        <a:t>x</a:t>
                      </a:r>
                      <a:r>
                        <a:rPr lang="en-US" sz="800" u="none" strike="noStrike">
                          <a:effectLst/>
                        </a:rPr>
                        <a:t> [1]</a:t>
                      </a:r>
                      <a:endParaRPr lang="en-US" sz="800" b="0" i="0" u="none" strike="noStrike">
                        <a:solidFill>
                          <a:srgbClr val="000000"/>
                        </a:solidFill>
                        <a:effectLst/>
                        <a:latin typeface="Calibri"/>
                      </a:endParaRPr>
                    </a:p>
                  </a:txBody>
                  <a:tcPr marL="0" marR="0" marT="0" marB="0" anchor="b"/>
                </a:tc>
                <a:tc>
                  <a:txBody>
                    <a:bodyPr/>
                    <a:lstStyle/>
                    <a:p>
                      <a:pPr algn="r" fontAlgn="b"/>
                      <a:r>
                        <a:rPr lang="en-US" sz="800" u="none" strike="noStrike">
                          <a:effectLst/>
                        </a:rPr>
                        <a:t>-1.142</a:t>
                      </a:r>
                      <a:endParaRPr lang="en-US" sz="800" b="0" i="0" u="none" strike="noStrike">
                        <a:solidFill>
                          <a:srgbClr val="FF0000"/>
                        </a:solidFill>
                        <a:effectLst/>
                        <a:latin typeface="Arial"/>
                      </a:endParaRPr>
                    </a:p>
                  </a:txBody>
                  <a:tcPr marL="0" marR="0" marT="0" marB="0" anchor="b"/>
                </a:tc>
                <a:tc>
                  <a:txBody>
                    <a:bodyPr/>
                    <a:lstStyle/>
                    <a:p>
                      <a:pPr algn="r" fontAlgn="b"/>
                      <a:r>
                        <a:rPr lang="en-US" sz="800" u="none" strike="noStrike">
                          <a:effectLst/>
                        </a:rPr>
                        <a:t>-2.402</a:t>
                      </a:r>
                      <a:endParaRPr lang="en-US" sz="800" b="0" i="0" u="none" strike="noStrike">
                        <a:effectLst/>
                        <a:latin typeface="Arial"/>
                      </a:endParaRPr>
                    </a:p>
                  </a:txBody>
                  <a:tcPr marL="0" marR="0" marT="0" marB="0" anchor="b"/>
                </a:tc>
                <a:tc>
                  <a:txBody>
                    <a:bodyPr/>
                    <a:lstStyle/>
                    <a:p>
                      <a:pPr algn="r" fontAlgn="b"/>
                      <a:r>
                        <a:rPr lang="en-US" sz="800" u="none" strike="noStrike">
                          <a:effectLst/>
                        </a:rPr>
                        <a:t>-2.402</a:t>
                      </a:r>
                      <a:endParaRPr lang="en-US" sz="800" b="0" i="0" u="none" strike="noStrike">
                        <a:effectLst/>
                        <a:latin typeface="Arial"/>
                      </a:endParaRPr>
                    </a:p>
                  </a:txBody>
                  <a:tcPr marL="0" marR="0" marT="0" marB="0" anchor="b"/>
                </a:tc>
                <a:tc>
                  <a:txBody>
                    <a:bodyPr/>
                    <a:lstStyle/>
                    <a:p>
                      <a:pPr algn="r" fontAlgn="b"/>
                      <a:r>
                        <a:rPr lang="en-US" sz="800" u="none" strike="noStrike">
                          <a:effectLst/>
                        </a:rPr>
                        <a:t>-1.142</a:t>
                      </a:r>
                      <a:endParaRPr lang="en-US" sz="800" b="0" i="0" u="none" strike="noStrike">
                        <a:solidFill>
                          <a:srgbClr val="FF0000"/>
                        </a:solidFill>
                        <a:effectLst/>
                        <a:latin typeface="Arial"/>
                      </a:endParaRPr>
                    </a:p>
                  </a:txBody>
                  <a:tcPr marL="0" marR="0" marT="0" marB="0" anchor="b"/>
                </a:tc>
                <a:tc>
                  <a:txBody>
                    <a:bodyPr/>
                    <a:lstStyle/>
                    <a:p>
                      <a:pPr algn="r" fontAlgn="b"/>
                      <a:r>
                        <a:rPr lang="en-US" sz="800" u="none" strike="noStrike">
                          <a:effectLst/>
                        </a:rPr>
                        <a:t>-2.402</a:t>
                      </a:r>
                      <a:endParaRPr lang="en-US" sz="800" b="0" i="0" u="none" strike="noStrike">
                        <a:effectLst/>
                        <a:latin typeface="Arial"/>
                      </a:endParaRPr>
                    </a:p>
                  </a:txBody>
                  <a:tcPr marL="0" marR="0" marT="0" marB="0" anchor="b"/>
                </a:tc>
              </a:tr>
              <a:tr h="146996">
                <a:tc>
                  <a:txBody>
                    <a:bodyPr/>
                    <a:lstStyle/>
                    <a:p>
                      <a:pPr algn="l" fontAlgn="b"/>
                      <a:r>
                        <a:rPr lang="el-GR" sz="800" u="none" strike="noStrike">
                          <a:effectLst/>
                        </a:rPr>
                        <a:t>β</a:t>
                      </a:r>
                      <a:r>
                        <a:rPr lang="en-US" sz="800" u="none" strike="noStrike" baseline="-25000">
                          <a:effectLst/>
                        </a:rPr>
                        <a:t>x</a:t>
                      </a:r>
                      <a:r>
                        <a:rPr lang="en-US" sz="800" u="none" strike="noStrike">
                          <a:effectLst/>
                        </a:rPr>
                        <a:t> [m]</a:t>
                      </a:r>
                      <a:endParaRPr lang="en-US" sz="800" b="0" i="0" u="none" strike="noStrike">
                        <a:solidFill>
                          <a:srgbClr val="000000"/>
                        </a:solidFill>
                        <a:effectLst/>
                        <a:latin typeface="Calibri"/>
                      </a:endParaRPr>
                    </a:p>
                  </a:txBody>
                  <a:tcPr marL="0" marR="0" marT="0" marB="0" anchor="b"/>
                </a:tc>
                <a:tc>
                  <a:txBody>
                    <a:bodyPr/>
                    <a:lstStyle/>
                    <a:p>
                      <a:pPr algn="r" fontAlgn="b"/>
                      <a:r>
                        <a:rPr lang="en-US" sz="800" u="none" strike="noStrike">
                          <a:effectLst/>
                        </a:rPr>
                        <a:t>52.67</a:t>
                      </a:r>
                      <a:endParaRPr lang="en-US" sz="800" b="0" i="0" u="none" strike="noStrike">
                        <a:solidFill>
                          <a:srgbClr val="FF0000"/>
                        </a:solidFill>
                        <a:effectLst/>
                        <a:latin typeface="Arial"/>
                      </a:endParaRPr>
                    </a:p>
                  </a:txBody>
                  <a:tcPr marL="0" marR="0" marT="0" marB="0" anchor="b"/>
                </a:tc>
                <a:tc>
                  <a:txBody>
                    <a:bodyPr/>
                    <a:lstStyle/>
                    <a:p>
                      <a:pPr algn="r" fontAlgn="b"/>
                      <a:r>
                        <a:rPr lang="en-US" sz="800" u="none" strike="noStrike" dirty="0">
                          <a:effectLst/>
                        </a:rPr>
                        <a:t>51.33</a:t>
                      </a:r>
                      <a:endParaRPr lang="en-US" sz="800" b="0" i="0" u="none" strike="noStrike" dirty="0">
                        <a:effectLst/>
                        <a:latin typeface="Arial"/>
                      </a:endParaRPr>
                    </a:p>
                  </a:txBody>
                  <a:tcPr marL="0" marR="0" marT="0" marB="0" anchor="b"/>
                </a:tc>
                <a:tc>
                  <a:txBody>
                    <a:bodyPr/>
                    <a:lstStyle/>
                    <a:p>
                      <a:pPr algn="r" fontAlgn="b"/>
                      <a:r>
                        <a:rPr lang="en-US" sz="800" u="none" strike="noStrike">
                          <a:effectLst/>
                        </a:rPr>
                        <a:t>51.33</a:t>
                      </a:r>
                      <a:endParaRPr lang="en-US" sz="800" b="0" i="0" u="none" strike="noStrike">
                        <a:effectLst/>
                        <a:latin typeface="Arial"/>
                      </a:endParaRPr>
                    </a:p>
                  </a:txBody>
                  <a:tcPr marL="0" marR="0" marT="0" marB="0" anchor="b"/>
                </a:tc>
                <a:tc>
                  <a:txBody>
                    <a:bodyPr/>
                    <a:lstStyle/>
                    <a:p>
                      <a:pPr algn="r" fontAlgn="b"/>
                      <a:r>
                        <a:rPr lang="en-US" sz="800" u="none" strike="noStrike">
                          <a:effectLst/>
                        </a:rPr>
                        <a:t>52.67</a:t>
                      </a:r>
                      <a:endParaRPr lang="en-US" sz="800" b="0" i="0" u="none" strike="noStrike">
                        <a:solidFill>
                          <a:srgbClr val="FF0000"/>
                        </a:solidFill>
                        <a:effectLst/>
                        <a:latin typeface="Arial"/>
                      </a:endParaRPr>
                    </a:p>
                  </a:txBody>
                  <a:tcPr marL="0" marR="0" marT="0" marB="0" anchor="b"/>
                </a:tc>
                <a:tc>
                  <a:txBody>
                    <a:bodyPr/>
                    <a:lstStyle/>
                    <a:p>
                      <a:pPr algn="r" fontAlgn="b"/>
                      <a:r>
                        <a:rPr lang="en-US" sz="800" u="none" strike="noStrike">
                          <a:effectLst/>
                        </a:rPr>
                        <a:t>51.33</a:t>
                      </a:r>
                      <a:endParaRPr lang="en-US" sz="800" b="0" i="0" u="none" strike="noStrike">
                        <a:effectLst/>
                        <a:latin typeface="Arial"/>
                      </a:endParaRPr>
                    </a:p>
                  </a:txBody>
                  <a:tcPr marL="0" marR="0" marT="0" marB="0" anchor="b"/>
                </a:tc>
              </a:tr>
              <a:tr h="146996">
                <a:tc>
                  <a:txBody>
                    <a:bodyPr/>
                    <a:lstStyle/>
                    <a:p>
                      <a:pPr algn="l" fontAlgn="b"/>
                      <a:r>
                        <a:rPr lang="el-GR" sz="800" u="none" strike="noStrike">
                          <a:effectLst/>
                        </a:rPr>
                        <a:t>η</a:t>
                      </a:r>
                      <a:r>
                        <a:rPr lang="en-US" sz="800" u="none" strike="noStrike" baseline="-25000">
                          <a:effectLst/>
                        </a:rPr>
                        <a:t>x</a:t>
                      </a:r>
                      <a:r>
                        <a:rPr lang="en-US" sz="800" u="none" strike="noStrike">
                          <a:effectLst/>
                        </a:rPr>
                        <a:t> [m]</a:t>
                      </a:r>
                      <a:endParaRPr lang="en-US" sz="800" b="0" i="0" u="none" strike="noStrike">
                        <a:solidFill>
                          <a:srgbClr val="000000"/>
                        </a:solidFill>
                        <a:effectLst/>
                        <a:latin typeface="Calibri"/>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r>
              <a:tr h="146996">
                <a:tc>
                  <a:txBody>
                    <a:bodyPr/>
                    <a:lstStyle/>
                    <a:p>
                      <a:pPr algn="l" fontAlgn="b"/>
                      <a:r>
                        <a:rPr lang="el-GR" sz="800" u="none" strike="noStrike">
                          <a:effectLst/>
                        </a:rPr>
                        <a:t>η'</a:t>
                      </a:r>
                      <a:r>
                        <a:rPr lang="en-US" sz="800" u="none" strike="noStrike" baseline="-25000">
                          <a:effectLst/>
                        </a:rPr>
                        <a:t>x</a:t>
                      </a:r>
                      <a:r>
                        <a:rPr lang="en-US" sz="800" u="none" strike="noStrike">
                          <a:effectLst/>
                        </a:rPr>
                        <a:t>  [1]</a:t>
                      </a:r>
                      <a:endParaRPr lang="en-US" sz="800" b="0" i="0" u="none" strike="noStrike">
                        <a:solidFill>
                          <a:srgbClr val="000000"/>
                        </a:solidFill>
                        <a:effectLst/>
                        <a:latin typeface="Calibri"/>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r>
              <a:tr h="146996">
                <a:tc>
                  <a:txBody>
                    <a:bodyPr/>
                    <a:lstStyle/>
                    <a:p>
                      <a:pPr algn="l" fontAlgn="b"/>
                      <a:r>
                        <a:rPr lang="el-GR" sz="800" u="none" strike="noStrike">
                          <a:effectLst/>
                        </a:rPr>
                        <a:t>α</a:t>
                      </a:r>
                      <a:r>
                        <a:rPr lang="en-US" sz="800" u="none" strike="noStrike" baseline="-25000">
                          <a:effectLst/>
                        </a:rPr>
                        <a:t>y</a:t>
                      </a:r>
                      <a:r>
                        <a:rPr lang="en-US" sz="800" u="none" strike="noStrike">
                          <a:effectLst/>
                        </a:rPr>
                        <a:t> [1]</a:t>
                      </a:r>
                      <a:endParaRPr lang="en-US" sz="800" b="0" i="0" u="none" strike="noStrike">
                        <a:solidFill>
                          <a:srgbClr val="000000"/>
                        </a:solidFill>
                        <a:effectLst/>
                        <a:latin typeface="Calibri"/>
                      </a:endParaRPr>
                    </a:p>
                  </a:txBody>
                  <a:tcPr marL="0" marR="0" marT="0" marB="0" anchor="b"/>
                </a:tc>
                <a:tc>
                  <a:txBody>
                    <a:bodyPr/>
                    <a:lstStyle/>
                    <a:p>
                      <a:pPr algn="r" fontAlgn="b"/>
                      <a:r>
                        <a:rPr lang="en-US" sz="800" u="none" strike="noStrike">
                          <a:effectLst/>
                        </a:rPr>
                        <a:t>1.279</a:t>
                      </a:r>
                      <a:endParaRPr lang="en-US" sz="800" b="0" i="0" u="none" strike="noStrike">
                        <a:solidFill>
                          <a:srgbClr val="FF0000"/>
                        </a:solidFill>
                        <a:effectLst/>
                        <a:latin typeface="Arial"/>
                      </a:endParaRPr>
                    </a:p>
                  </a:txBody>
                  <a:tcPr marL="0" marR="0" marT="0" marB="0" anchor="b"/>
                </a:tc>
                <a:tc>
                  <a:txBody>
                    <a:bodyPr/>
                    <a:lstStyle/>
                    <a:p>
                      <a:pPr algn="r" fontAlgn="b"/>
                      <a:r>
                        <a:rPr lang="en-US" sz="800" u="none" strike="noStrike">
                          <a:effectLst/>
                        </a:rPr>
                        <a:t>0.4888</a:t>
                      </a:r>
                      <a:endParaRPr lang="en-US" sz="800" b="0" i="0" u="none" strike="noStrike">
                        <a:effectLst/>
                        <a:latin typeface="Arial"/>
                      </a:endParaRPr>
                    </a:p>
                  </a:txBody>
                  <a:tcPr marL="0" marR="0" marT="0" marB="0" anchor="b"/>
                </a:tc>
                <a:tc>
                  <a:txBody>
                    <a:bodyPr/>
                    <a:lstStyle/>
                    <a:p>
                      <a:pPr algn="r" fontAlgn="b"/>
                      <a:r>
                        <a:rPr lang="en-US" sz="800" u="none" strike="noStrike">
                          <a:effectLst/>
                        </a:rPr>
                        <a:t>0.4888</a:t>
                      </a:r>
                      <a:endParaRPr lang="en-US" sz="800" b="0" i="0" u="none" strike="noStrike">
                        <a:effectLst/>
                        <a:latin typeface="Arial"/>
                      </a:endParaRPr>
                    </a:p>
                  </a:txBody>
                  <a:tcPr marL="0" marR="0" marT="0" marB="0" anchor="b"/>
                </a:tc>
                <a:tc>
                  <a:txBody>
                    <a:bodyPr/>
                    <a:lstStyle/>
                    <a:p>
                      <a:pPr algn="r" fontAlgn="b"/>
                      <a:r>
                        <a:rPr lang="en-US" sz="800" u="none" strike="noStrike">
                          <a:effectLst/>
                        </a:rPr>
                        <a:t>1.279</a:t>
                      </a:r>
                      <a:endParaRPr lang="en-US" sz="800" b="0" i="0" u="none" strike="noStrike">
                        <a:solidFill>
                          <a:srgbClr val="FF0000"/>
                        </a:solidFill>
                        <a:effectLst/>
                        <a:latin typeface="Arial"/>
                      </a:endParaRPr>
                    </a:p>
                  </a:txBody>
                  <a:tcPr marL="0" marR="0" marT="0" marB="0" anchor="b"/>
                </a:tc>
                <a:tc>
                  <a:txBody>
                    <a:bodyPr/>
                    <a:lstStyle/>
                    <a:p>
                      <a:pPr algn="r" fontAlgn="b"/>
                      <a:r>
                        <a:rPr lang="en-US" sz="800" u="none" strike="noStrike">
                          <a:effectLst/>
                        </a:rPr>
                        <a:t>0.4888</a:t>
                      </a:r>
                      <a:endParaRPr lang="en-US" sz="800" b="0" i="0" u="none" strike="noStrike">
                        <a:effectLst/>
                        <a:latin typeface="Arial"/>
                      </a:endParaRPr>
                    </a:p>
                  </a:txBody>
                  <a:tcPr marL="0" marR="0" marT="0" marB="0" anchor="b"/>
                </a:tc>
              </a:tr>
              <a:tr h="146996">
                <a:tc>
                  <a:txBody>
                    <a:bodyPr/>
                    <a:lstStyle/>
                    <a:p>
                      <a:pPr algn="l" fontAlgn="b"/>
                      <a:r>
                        <a:rPr lang="el-GR" sz="800" u="none" strike="noStrike">
                          <a:effectLst/>
                        </a:rPr>
                        <a:t>β</a:t>
                      </a:r>
                      <a:r>
                        <a:rPr lang="en-US" sz="800" u="none" strike="noStrike" baseline="-25000">
                          <a:effectLst/>
                        </a:rPr>
                        <a:t>y</a:t>
                      </a:r>
                      <a:r>
                        <a:rPr lang="en-US" sz="800" u="none" strike="noStrike">
                          <a:effectLst/>
                        </a:rPr>
                        <a:t> [m]</a:t>
                      </a:r>
                      <a:endParaRPr lang="en-US" sz="800" b="0" i="0" u="none" strike="noStrike">
                        <a:solidFill>
                          <a:srgbClr val="000000"/>
                        </a:solidFill>
                        <a:effectLst/>
                        <a:latin typeface="Calibri"/>
                      </a:endParaRPr>
                    </a:p>
                  </a:txBody>
                  <a:tcPr marL="0" marR="0" marT="0" marB="0" anchor="b"/>
                </a:tc>
                <a:tc>
                  <a:txBody>
                    <a:bodyPr/>
                    <a:lstStyle/>
                    <a:p>
                      <a:pPr algn="r" fontAlgn="b"/>
                      <a:r>
                        <a:rPr lang="en-US" sz="800" u="none" strike="noStrike">
                          <a:effectLst/>
                        </a:rPr>
                        <a:t>70.74</a:t>
                      </a:r>
                      <a:endParaRPr lang="en-US" sz="800" b="0" i="0" u="none" strike="noStrike">
                        <a:solidFill>
                          <a:srgbClr val="FF0000"/>
                        </a:solidFill>
                        <a:effectLst/>
                        <a:latin typeface="Arial"/>
                      </a:endParaRPr>
                    </a:p>
                  </a:txBody>
                  <a:tcPr marL="0" marR="0" marT="0" marB="0" anchor="b"/>
                </a:tc>
                <a:tc>
                  <a:txBody>
                    <a:bodyPr/>
                    <a:lstStyle/>
                    <a:p>
                      <a:pPr algn="r" fontAlgn="b"/>
                      <a:r>
                        <a:rPr lang="en-US" sz="800" u="none" strike="noStrike">
                          <a:effectLst/>
                        </a:rPr>
                        <a:t>9.395</a:t>
                      </a:r>
                      <a:endParaRPr lang="en-US" sz="800" b="0" i="0" u="none" strike="noStrike">
                        <a:effectLst/>
                        <a:latin typeface="Arial"/>
                      </a:endParaRPr>
                    </a:p>
                  </a:txBody>
                  <a:tcPr marL="0" marR="0" marT="0" marB="0" anchor="b"/>
                </a:tc>
                <a:tc>
                  <a:txBody>
                    <a:bodyPr/>
                    <a:lstStyle/>
                    <a:p>
                      <a:pPr algn="r" fontAlgn="b"/>
                      <a:r>
                        <a:rPr lang="en-US" sz="800" u="none" strike="noStrike">
                          <a:effectLst/>
                        </a:rPr>
                        <a:t>9.395</a:t>
                      </a:r>
                      <a:endParaRPr lang="en-US" sz="800" b="0" i="0" u="none" strike="noStrike">
                        <a:effectLst/>
                        <a:latin typeface="Arial"/>
                      </a:endParaRPr>
                    </a:p>
                  </a:txBody>
                  <a:tcPr marL="0" marR="0" marT="0" marB="0" anchor="b"/>
                </a:tc>
                <a:tc>
                  <a:txBody>
                    <a:bodyPr/>
                    <a:lstStyle/>
                    <a:p>
                      <a:pPr algn="r" fontAlgn="b"/>
                      <a:r>
                        <a:rPr lang="en-US" sz="800" u="none" strike="noStrike">
                          <a:effectLst/>
                        </a:rPr>
                        <a:t>70.74</a:t>
                      </a:r>
                      <a:endParaRPr lang="en-US" sz="800" b="0" i="0" u="none" strike="noStrike">
                        <a:solidFill>
                          <a:srgbClr val="FF0000"/>
                        </a:solidFill>
                        <a:effectLst/>
                        <a:latin typeface="Arial"/>
                      </a:endParaRPr>
                    </a:p>
                  </a:txBody>
                  <a:tcPr marL="0" marR="0" marT="0" marB="0" anchor="b"/>
                </a:tc>
                <a:tc>
                  <a:txBody>
                    <a:bodyPr/>
                    <a:lstStyle/>
                    <a:p>
                      <a:pPr algn="r" fontAlgn="b"/>
                      <a:r>
                        <a:rPr lang="en-US" sz="800" u="none" strike="noStrike">
                          <a:effectLst/>
                        </a:rPr>
                        <a:t>9.395</a:t>
                      </a:r>
                      <a:endParaRPr lang="en-US" sz="800" b="0" i="0" u="none" strike="noStrike">
                        <a:effectLst/>
                        <a:latin typeface="Arial"/>
                      </a:endParaRPr>
                    </a:p>
                  </a:txBody>
                  <a:tcPr marL="0" marR="0" marT="0" marB="0" anchor="b"/>
                </a:tc>
              </a:tr>
              <a:tr h="146996">
                <a:tc>
                  <a:txBody>
                    <a:bodyPr/>
                    <a:lstStyle/>
                    <a:p>
                      <a:pPr algn="l" fontAlgn="b"/>
                      <a:r>
                        <a:rPr lang="el-GR" sz="800" u="none" strike="noStrike">
                          <a:effectLst/>
                        </a:rPr>
                        <a:t>η</a:t>
                      </a:r>
                      <a:r>
                        <a:rPr lang="en-US" sz="800" u="none" strike="noStrike" baseline="-25000">
                          <a:effectLst/>
                        </a:rPr>
                        <a:t>y</a:t>
                      </a:r>
                      <a:r>
                        <a:rPr lang="en-US" sz="800" u="none" strike="noStrike">
                          <a:effectLst/>
                        </a:rPr>
                        <a:t> [m]</a:t>
                      </a:r>
                      <a:endParaRPr lang="en-US" sz="800" b="0" i="0" u="none" strike="noStrike">
                        <a:solidFill>
                          <a:srgbClr val="000000"/>
                        </a:solidFill>
                        <a:effectLst/>
                        <a:latin typeface="Calibri"/>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r>
              <a:tr h="146996">
                <a:tc>
                  <a:txBody>
                    <a:bodyPr/>
                    <a:lstStyle/>
                    <a:p>
                      <a:pPr algn="l" fontAlgn="b"/>
                      <a:r>
                        <a:rPr lang="el-GR" sz="800" u="none" strike="noStrike">
                          <a:effectLst/>
                        </a:rPr>
                        <a:t>η'</a:t>
                      </a:r>
                      <a:r>
                        <a:rPr lang="en-US" sz="800" u="none" strike="noStrike" baseline="-25000">
                          <a:effectLst/>
                        </a:rPr>
                        <a:t>y</a:t>
                      </a:r>
                      <a:r>
                        <a:rPr lang="en-US" sz="800" u="none" strike="noStrike">
                          <a:effectLst/>
                        </a:rPr>
                        <a:t>  [1]</a:t>
                      </a:r>
                      <a:endParaRPr lang="en-US" sz="800" b="0" i="0" u="none" strike="noStrike">
                        <a:solidFill>
                          <a:srgbClr val="000000"/>
                        </a:solidFill>
                        <a:effectLst/>
                        <a:latin typeface="Calibri"/>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c>
                  <a:txBody>
                    <a:bodyPr/>
                    <a:lstStyle/>
                    <a:p>
                      <a:pPr algn="r" fontAlgn="b"/>
                      <a:r>
                        <a:rPr lang="en-US" sz="800" u="none" strike="noStrike">
                          <a:effectLst/>
                        </a:rPr>
                        <a:t>0</a:t>
                      </a:r>
                      <a:endParaRPr lang="en-US" sz="800" b="0" i="0" u="none" strike="noStrike">
                        <a:effectLst/>
                        <a:latin typeface="Arial"/>
                      </a:endParaRPr>
                    </a:p>
                  </a:txBody>
                  <a:tcPr marL="0" marR="0" marT="0" marB="0" anchor="b"/>
                </a:tc>
              </a:tr>
              <a:tr h="116445">
                <a:tc>
                  <a:txBody>
                    <a:bodyPr/>
                    <a:lstStyle/>
                    <a:p>
                      <a:pPr algn="l" fontAlgn="b"/>
                      <a:endParaRPr lang="en-US" sz="800" b="0" i="0" u="none" strike="noStrike">
                        <a:effectLst/>
                        <a:latin typeface="Arial"/>
                      </a:endParaRPr>
                    </a:p>
                  </a:txBody>
                  <a:tcPr marL="0" marR="0" marT="0" marB="0" anchor="b"/>
                </a:tc>
                <a:tc>
                  <a:txBody>
                    <a:bodyPr/>
                    <a:lstStyle/>
                    <a:p>
                      <a:pPr algn="l" fontAlgn="b"/>
                      <a:endParaRPr lang="en-US" sz="800" b="0" i="0" u="none" strike="noStrike">
                        <a:effectLst/>
                        <a:latin typeface="Arial"/>
                      </a:endParaRPr>
                    </a:p>
                  </a:txBody>
                  <a:tcPr marL="0" marR="0" marT="0" marB="0" anchor="b"/>
                </a:tc>
                <a:tc>
                  <a:txBody>
                    <a:bodyPr/>
                    <a:lstStyle/>
                    <a:p>
                      <a:pPr algn="l" fontAlgn="b"/>
                      <a:endParaRPr lang="en-US" sz="800" b="0" i="0" u="none" strike="noStrike">
                        <a:effectLst/>
                        <a:latin typeface="Arial"/>
                      </a:endParaRPr>
                    </a:p>
                  </a:txBody>
                  <a:tcPr marL="0" marR="0" marT="0" marB="0" anchor="b"/>
                </a:tc>
                <a:tc>
                  <a:txBody>
                    <a:bodyPr/>
                    <a:lstStyle/>
                    <a:p>
                      <a:pPr algn="l" fontAlgn="b"/>
                      <a:endParaRPr lang="en-US" sz="800" b="0" i="0" u="none" strike="noStrike">
                        <a:effectLst/>
                        <a:latin typeface="Arial"/>
                      </a:endParaRPr>
                    </a:p>
                  </a:txBody>
                  <a:tcPr marL="0" marR="0" marT="0" marB="0" anchor="b"/>
                </a:tc>
                <a:tc>
                  <a:txBody>
                    <a:bodyPr/>
                    <a:lstStyle/>
                    <a:p>
                      <a:pPr algn="l" fontAlgn="b"/>
                      <a:endParaRPr lang="en-US" sz="800" b="0" i="0" u="none" strike="noStrike">
                        <a:effectLst/>
                        <a:latin typeface="Arial"/>
                      </a:endParaRPr>
                    </a:p>
                  </a:txBody>
                  <a:tcPr marL="0" marR="0" marT="0" marB="0" anchor="b"/>
                </a:tc>
                <a:tc>
                  <a:txBody>
                    <a:bodyPr/>
                    <a:lstStyle/>
                    <a:p>
                      <a:pPr algn="l" fontAlgn="b"/>
                      <a:endParaRPr lang="en-US" sz="800" b="0" i="0" u="none" strike="noStrike">
                        <a:effectLst/>
                        <a:latin typeface="Arial"/>
                      </a:endParaRPr>
                    </a:p>
                  </a:txBody>
                  <a:tcPr marL="0" marR="0" marT="0" marB="0" anchor="b"/>
                </a:tc>
              </a:tr>
              <a:tr h="116445">
                <a:tc>
                  <a:txBody>
                    <a:bodyPr/>
                    <a:lstStyle/>
                    <a:p>
                      <a:pPr algn="l" fontAlgn="b"/>
                      <a:endParaRPr lang="en-US" sz="800" b="0" i="0" u="none" strike="noStrike">
                        <a:effectLst/>
                        <a:latin typeface="Arial"/>
                      </a:endParaRPr>
                    </a:p>
                  </a:txBody>
                  <a:tcPr marL="0" marR="0" marT="0" marB="0" anchor="b"/>
                </a:tc>
                <a:tc>
                  <a:txBody>
                    <a:bodyPr/>
                    <a:lstStyle/>
                    <a:p>
                      <a:pPr algn="l" fontAlgn="b"/>
                      <a:endParaRPr lang="en-US" sz="800" b="0" i="0" u="none" strike="noStrike">
                        <a:effectLst/>
                        <a:latin typeface="Arial"/>
                      </a:endParaRPr>
                    </a:p>
                  </a:txBody>
                  <a:tcPr marL="0" marR="0" marT="0" marB="0" anchor="b"/>
                </a:tc>
                <a:tc>
                  <a:txBody>
                    <a:bodyPr/>
                    <a:lstStyle/>
                    <a:p>
                      <a:pPr algn="l" fontAlgn="b"/>
                      <a:endParaRPr lang="en-US" sz="800" b="0" i="0" u="none" strike="noStrike">
                        <a:effectLst/>
                        <a:latin typeface="Arial"/>
                      </a:endParaRPr>
                    </a:p>
                  </a:txBody>
                  <a:tcPr marL="0" marR="0" marT="0" marB="0" anchor="b"/>
                </a:tc>
                <a:tc>
                  <a:txBody>
                    <a:bodyPr/>
                    <a:lstStyle/>
                    <a:p>
                      <a:pPr algn="l" fontAlgn="b"/>
                      <a:endParaRPr lang="en-US" sz="800" b="0" i="0" u="none" strike="noStrike">
                        <a:effectLst/>
                        <a:latin typeface="Arial"/>
                      </a:endParaRPr>
                    </a:p>
                  </a:txBody>
                  <a:tcPr marL="0" marR="0" marT="0" marB="0" anchor="b"/>
                </a:tc>
                <a:tc>
                  <a:txBody>
                    <a:bodyPr/>
                    <a:lstStyle/>
                    <a:p>
                      <a:pPr algn="l" fontAlgn="b"/>
                      <a:endParaRPr lang="en-US" sz="800" b="0" i="0" u="none" strike="noStrike">
                        <a:effectLst/>
                        <a:latin typeface="Arial"/>
                      </a:endParaRPr>
                    </a:p>
                  </a:txBody>
                  <a:tcPr marL="0" marR="0" marT="0" marB="0" anchor="b"/>
                </a:tc>
                <a:tc>
                  <a:txBody>
                    <a:bodyPr/>
                    <a:lstStyle/>
                    <a:p>
                      <a:pPr algn="l" fontAlgn="b"/>
                      <a:endParaRPr lang="en-US" sz="800" b="0" i="0" u="none" strike="noStrike">
                        <a:effectLst/>
                        <a:latin typeface="Arial"/>
                      </a:endParaRPr>
                    </a:p>
                  </a:txBody>
                  <a:tcPr marL="0" marR="0" marT="0" marB="0" anchor="b"/>
                </a:tc>
              </a:tr>
              <a:tr h="131001">
                <a:tc>
                  <a:txBody>
                    <a:bodyPr/>
                    <a:lstStyle/>
                    <a:p>
                      <a:pPr algn="ctr" fontAlgn="b"/>
                      <a:r>
                        <a:rPr lang="en-US" sz="900" u="none" strike="noStrike">
                          <a:effectLst/>
                        </a:rPr>
                        <a:t>Input:</a:t>
                      </a:r>
                      <a:endParaRPr lang="en-US" sz="900" b="1" i="0" u="none" strike="noStrike">
                        <a:solidFill>
                          <a:srgbClr val="23346C"/>
                        </a:solidFill>
                        <a:effectLst/>
                        <a:latin typeface="Arial"/>
                      </a:endParaRPr>
                    </a:p>
                  </a:txBody>
                  <a:tcPr marL="0" marR="0" marT="0" marB="0" anchor="b"/>
                </a:tc>
                <a:tc>
                  <a:txBody>
                    <a:bodyPr/>
                    <a:lstStyle/>
                    <a:p>
                      <a:pPr algn="ctr" fontAlgn="b"/>
                      <a:r>
                        <a:rPr lang="en-US" sz="900" u="none" strike="noStrike">
                          <a:effectLst/>
                        </a:rPr>
                        <a:t> </a:t>
                      </a:r>
                      <a:endParaRPr lang="en-US" sz="900" b="1" i="0" u="none" strike="noStrike">
                        <a:solidFill>
                          <a:srgbClr val="23346C"/>
                        </a:solidFill>
                        <a:effectLst/>
                        <a:latin typeface="Arial"/>
                      </a:endParaRPr>
                    </a:p>
                  </a:txBody>
                  <a:tcPr marL="0" marR="0" marT="0" marB="0" anchor="b"/>
                </a:tc>
                <a:tc>
                  <a:txBody>
                    <a:bodyPr/>
                    <a:lstStyle/>
                    <a:p>
                      <a:pPr algn="ctr" fontAlgn="b"/>
                      <a:r>
                        <a:rPr lang="en-US" sz="900" u="none" strike="noStrike">
                          <a:effectLst/>
                        </a:rPr>
                        <a:t>ELIN</a:t>
                      </a:r>
                      <a:endParaRPr lang="en-US" sz="900" b="1" i="0" u="none" strike="noStrike">
                        <a:solidFill>
                          <a:srgbClr val="23346C"/>
                        </a:solidFill>
                        <a:effectLst/>
                        <a:latin typeface="Arial"/>
                      </a:endParaRPr>
                    </a:p>
                  </a:txBody>
                  <a:tcPr marL="0" marR="0" marT="0" marB="0" anchor="b"/>
                </a:tc>
                <a:tc>
                  <a:txBody>
                    <a:bodyPr/>
                    <a:lstStyle/>
                    <a:p>
                      <a:pPr algn="ctr" fontAlgn="b"/>
                      <a:r>
                        <a:rPr lang="en-US" sz="900" u="none" strike="noStrike">
                          <a:effectLst/>
                        </a:rPr>
                        <a:t> </a:t>
                      </a:r>
                      <a:endParaRPr lang="en-US" sz="900" b="1" i="0" u="none" strike="noStrike">
                        <a:solidFill>
                          <a:srgbClr val="23346C"/>
                        </a:solidFill>
                        <a:effectLst/>
                        <a:latin typeface="Arial"/>
                      </a:endParaRPr>
                    </a:p>
                  </a:txBody>
                  <a:tcPr marL="0" marR="0" marT="0" marB="0" anchor="b"/>
                </a:tc>
                <a:tc>
                  <a:txBody>
                    <a:bodyPr/>
                    <a:lstStyle/>
                    <a:p>
                      <a:pPr algn="ctr" fontAlgn="b"/>
                      <a:r>
                        <a:rPr lang="en-US" sz="900" u="none" strike="noStrike">
                          <a:effectLst/>
                        </a:rPr>
                        <a:t>PLIN</a:t>
                      </a:r>
                      <a:endParaRPr lang="en-US" sz="900" b="1" i="0" u="none" strike="noStrike">
                        <a:solidFill>
                          <a:srgbClr val="23346C"/>
                        </a:solidFill>
                        <a:effectLst/>
                        <a:latin typeface="Arial"/>
                      </a:endParaRPr>
                    </a:p>
                  </a:txBody>
                  <a:tcPr marL="0" marR="0" marT="0" marB="0" anchor="b"/>
                </a:tc>
                <a:tc>
                  <a:txBody>
                    <a:bodyPr/>
                    <a:lstStyle/>
                    <a:p>
                      <a:pPr algn="l" fontAlgn="b"/>
                      <a:endParaRPr lang="en-US" sz="800" b="0" i="0" u="none" strike="noStrike">
                        <a:effectLst/>
                        <a:latin typeface="Arial"/>
                      </a:endParaRPr>
                    </a:p>
                  </a:txBody>
                  <a:tcPr marL="0" marR="0" marT="0" marB="0" anchor="b"/>
                </a:tc>
              </a:tr>
              <a:tr h="116445">
                <a:tc gridSpan="2">
                  <a:txBody>
                    <a:bodyPr/>
                    <a:lstStyle/>
                    <a:p>
                      <a:pPr algn="l" fontAlgn="b"/>
                      <a:r>
                        <a:rPr lang="en-US" sz="800" u="none" strike="noStrike">
                          <a:effectLst/>
                        </a:rPr>
                        <a:t>Main Linac Length [m]</a:t>
                      </a:r>
                      <a:endParaRPr lang="en-US" sz="800" b="0" i="0" u="none" strike="noStrike">
                        <a:effectLst/>
                        <a:latin typeface="Arial"/>
                      </a:endParaRPr>
                    </a:p>
                  </a:txBody>
                  <a:tcPr marL="0" marR="0" marT="0" marB="0" anchor="b"/>
                </a:tc>
                <a:tc hMerge="1">
                  <a:txBody>
                    <a:bodyPr/>
                    <a:lstStyle/>
                    <a:p>
                      <a:endParaRPr lang="en-US"/>
                    </a:p>
                  </a:txBody>
                  <a:tcPr/>
                </a:tc>
                <a:tc>
                  <a:txBody>
                    <a:bodyPr/>
                    <a:lstStyle/>
                    <a:p>
                      <a:pPr algn="r" fontAlgn="b"/>
                      <a:r>
                        <a:rPr lang="en-US" sz="800" u="none" strike="noStrike">
                          <a:effectLst/>
                        </a:rPr>
                        <a:t>11140.734</a:t>
                      </a:r>
                      <a:endParaRPr lang="en-US" sz="800" b="0" i="0" u="none" strike="noStrike">
                        <a:effectLst/>
                        <a:latin typeface="Arial"/>
                      </a:endParaRPr>
                    </a:p>
                  </a:txBody>
                  <a:tcPr marL="0" marR="0" marT="0" marB="0" anchor="b"/>
                </a:tc>
                <a:tc>
                  <a:txBody>
                    <a:bodyPr/>
                    <a:lstStyle/>
                    <a:p>
                      <a:pPr algn="l" fontAlgn="b"/>
                      <a:r>
                        <a:rPr lang="en-US" sz="800" u="none" strike="noStrike">
                          <a:effectLst/>
                        </a:rPr>
                        <a:t> </a:t>
                      </a:r>
                      <a:endParaRPr lang="en-US" sz="800" b="0" i="0" u="none" strike="noStrike">
                        <a:effectLst/>
                        <a:latin typeface="Arial"/>
                      </a:endParaRPr>
                    </a:p>
                  </a:txBody>
                  <a:tcPr marL="0" marR="0" marT="0" marB="0" anchor="b"/>
                </a:tc>
                <a:tc>
                  <a:txBody>
                    <a:bodyPr/>
                    <a:lstStyle/>
                    <a:p>
                      <a:pPr algn="r" fontAlgn="b"/>
                      <a:r>
                        <a:rPr lang="en-US" sz="800" u="none" strike="noStrike">
                          <a:effectLst/>
                        </a:rPr>
                        <a:t>11026.866</a:t>
                      </a:r>
                      <a:endParaRPr lang="en-US" sz="800" b="0" i="0" u="none" strike="noStrike">
                        <a:effectLst/>
                        <a:latin typeface="Arial"/>
                      </a:endParaRPr>
                    </a:p>
                  </a:txBody>
                  <a:tcPr marL="0" marR="0" marT="0" marB="0" anchor="b"/>
                </a:tc>
                <a:tc>
                  <a:txBody>
                    <a:bodyPr/>
                    <a:lstStyle/>
                    <a:p>
                      <a:pPr algn="l" fontAlgn="b"/>
                      <a:endParaRPr lang="en-US" sz="800" b="0" i="0" u="none" strike="noStrike">
                        <a:effectLst/>
                        <a:latin typeface="Arial"/>
                      </a:endParaRPr>
                    </a:p>
                  </a:txBody>
                  <a:tcPr marL="0" marR="0" marT="0" marB="0" anchor="b"/>
                </a:tc>
              </a:tr>
              <a:tr h="116445">
                <a:tc>
                  <a:txBody>
                    <a:bodyPr/>
                    <a:lstStyle/>
                    <a:p>
                      <a:pPr algn="l" fontAlgn="b"/>
                      <a:r>
                        <a:rPr lang="en-US" sz="800" u="none" strike="noStrike">
                          <a:effectLst/>
                        </a:rPr>
                        <a:t>Reference: </a:t>
                      </a:r>
                      <a:endParaRPr lang="en-US" sz="800" b="0" i="0" u="none" strike="noStrike">
                        <a:effectLst/>
                        <a:latin typeface="Arial"/>
                      </a:endParaRPr>
                    </a:p>
                  </a:txBody>
                  <a:tcPr marL="0" marR="0" marT="0" marB="0" anchor="b"/>
                </a:tc>
                <a:tc gridSpan="3">
                  <a:txBody>
                    <a:bodyPr/>
                    <a:lstStyle/>
                    <a:p>
                      <a:pPr algn="l" fontAlgn="b"/>
                      <a:r>
                        <a:rPr lang="en-US" sz="800" u="none" strike="noStrike">
                          <a:effectLst/>
                        </a:rPr>
                        <a:t>ILC SCRF Cryogenics parameters</a:t>
                      </a:r>
                      <a:endParaRPr lang="en-US" sz="800" b="0" i="0" u="none" strike="noStrike">
                        <a:effectLst/>
                        <a:latin typeface="Arial"/>
                      </a:endParaRPr>
                    </a:p>
                  </a:txBody>
                  <a:tcPr marL="0" marR="0" marT="0" marB="0" anchor="b"/>
                </a:tc>
                <a:tc hMerge="1">
                  <a:txBody>
                    <a:bodyPr/>
                    <a:lstStyle/>
                    <a:p>
                      <a:endParaRPr lang="en-US"/>
                    </a:p>
                  </a:txBody>
                  <a:tcPr/>
                </a:tc>
                <a:tc hMerge="1">
                  <a:txBody>
                    <a:bodyPr/>
                    <a:lstStyle/>
                    <a:p>
                      <a:endParaRPr lang="en-US"/>
                    </a:p>
                  </a:txBody>
                  <a:tcPr/>
                </a:tc>
                <a:tc>
                  <a:txBody>
                    <a:bodyPr/>
                    <a:lstStyle/>
                    <a:p>
                      <a:pPr algn="l" fontAlgn="b"/>
                      <a:endParaRPr lang="en-US" sz="800" b="0" i="0" u="none" strike="noStrike">
                        <a:effectLst/>
                        <a:latin typeface="Arial"/>
                      </a:endParaRPr>
                    </a:p>
                  </a:txBody>
                  <a:tcPr marL="0" marR="0" marT="0" marB="0" anchor="b"/>
                </a:tc>
                <a:tc>
                  <a:txBody>
                    <a:bodyPr/>
                    <a:lstStyle/>
                    <a:p>
                      <a:pPr algn="l" fontAlgn="b"/>
                      <a:endParaRPr lang="en-US" sz="800" b="0" i="0" u="none" strike="noStrike">
                        <a:effectLst/>
                        <a:latin typeface="Arial"/>
                      </a:endParaRPr>
                    </a:p>
                  </a:txBody>
                  <a:tcPr marL="0" marR="0" marT="0" marB="0" anchor="b"/>
                </a:tc>
              </a:tr>
              <a:tr h="116445">
                <a:tc>
                  <a:txBody>
                    <a:bodyPr/>
                    <a:lstStyle/>
                    <a:p>
                      <a:pPr algn="l" fontAlgn="b"/>
                      <a:endParaRPr lang="en-US" sz="800" b="0" i="0" u="none" strike="noStrike">
                        <a:effectLst/>
                        <a:latin typeface="Arial"/>
                      </a:endParaRPr>
                    </a:p>
                  </a:txBody>
                  <a:tcPr marL="0" marR="0" marT="0" marB="0" anchor="b"/>
                </a:tc>
                <a:tc gridSpan="2">
                  <a:txBody>
                    <a:bodyPr/>
                    <a:lstStyle/>
                    <a:p>
                      <a:pPr algn="l" fontAlgn="b"/>
                      <a:r>
                        <a:rPr lang="en-US" sz="800" u="none" strike="noStrike">
                          <a:effectLst/>
                        </a:rPr>
                        <a:t>D00000000975575</a:t>
                      </a:r>
                      <a:endParaRPr lang="en-US" sz="800" b="0" i="0" u="none" strike="noStrike">
                        <a:effectLst/>
                        <a:latin typeface="Arial"/>
                      </a:endParaRPr>
                    </a:p>
                  </a:txBody>
                  <a:tcPr marL="0" marR="0" marT="0" marB="0" anchor="b"/>
                </a:tc>
                <a:tc hMerge="1">
                  <a:txBody>
                    <a:bodyPr/>
                    <a:lstStyle/>
                    <a:p>
                      <a:endParaRPr lang="en-US"/>
                    </a:p>
                  </a:txBody>
                  <a:tcPr/>
                </a:tc>
                <a:tc>
                  <a:txBody>
                    <a:bodyPr/>
                    <a:lstStyle/>
                    <a:p>
                      <a:pPr algn="l" fontAlgn="b"/>
                      <a:endParaRPr lang="en-US" sz="800" b="0" i="0" u="none" strike="noStrike">
                        <a:effectLst/>
                        <a:latin typeface="Arial"/>
                      </a:endParaRPr>
                    </a:p>
                  </a:txBody>
                  <a:tcPr marL="0" marR="0" marT="0" marB="0" anchor="b"/>
                </a:tc>
                <a:tc>
                  <a:txBody>
                    <a:bodyPr/>
                    <a:lstStyle/>
                    <a:p>
                      <a:pPr algn="l" fontAlgn="b"/>
                      <a:endParaRPr lang="en-US" sz="800" b="0" i="0" u="none" strike="noStrike">
                        <a:effectLst/>
                        <a:latin typeface="Arial"/>
                      </a:endParaRPr>
                    </a:p>
                  </a:txBody>
                  <a:tcPr marL="0" marR="0" marT="0" marB="0" anchor="b"/>
                </a:tc>
                <a:tc>
                  <a:txBody>
                    <a:bodyPr/>
                    <a:lstStyle/>
                    <a:p>
                      <a:pPr algn="l" fontAlgn="b"/>
                      <a:endParaRPr lang="en-US" sz="800" b="0" i="0" u="none" strike="noStrike" dirty="0">
                        <a:effectLst/>
                        <a:latin typeface="Arial"/>
                      </a:endParaRPr>
                    </a:p>
                  </a:txBody>
                  <a:tcPr marL="0" marR="0" marT="0" marB="0" anchor="b"/>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it-IT" smtClean="0"/>
              <a:t>A. Vivoli, N.Solyak, V.Kapin, ILC RTML Lattice Design</a:t>
            </a:r>
            <a:endParaRPr lang="en-US"/>
          </a:p>
        </p:txBody>
      </p:sp>
      <p:sp>
        <p:nvSpPr>
          <p:cNvPr id="3" name="Slide Number Placeholder 2"/>
          <p:cNvSpPr>
            <a:spLocks noGrp="1"/>
          </p:cNvSpPr>
          <p:nvPr>
            <p:ph type="sldNum" sz="quarter" idx="11"/>
          </p:nvPr>
        </p:nvSpPr>
        <p:spPr/>
        <p:txBody>
          <a:bodyPr/>
          <a:lstStyle/>
          <a:p>
            <a:fld id="{4BDEE6D0-12A1-4631-B527-0843E5FB574B}" type="slidenum">
              <a:rPr lang="en-US" smtClean="0"/>
              <a:pPr/>
              <a:t>11</a:t>
            </a:fld>
            <a:endParaRPr lang="en-US"/>
          </a:p>
        </p:txBody>
      </p:sp>
      <p:pic>
        <p:nvPicPr>
          <p:cNvPr id="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tretch>
            <a:fillRect/>
          </a:stretch>
        </p:blipFill>
        <p:spPr bwMode="auto">
          <a:xfrm>
            <a:off x="200085" y="1870290"/>
            <a:ext cx="4781430" cy="4247739"/>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233218" y="1002152"/>
            <a:ext cx="8686800" cy="646331"/>
          </a:xfrm>
          <a:prstGeom prst="rect">
            <a:avLst/>
          </a:prstGeom>
          <a:noFill/>
        </p:spPr>
        <p:txBody>
          <a:bodyPr wrap="square" rtlCol="0">
            <a:spAutoFit/>
          </a:bodyPr>
          <a:lstStyle/>
          <a:p>
            <a:r>
              <a:rPr lang="en-US" dirty="0" smtClean="0">
                <a:solidFill>
                  <a:srgbClr val="0000FF"/>
                </a:solidFill>
                <a:latin typeface="Calibri" pitchFamily="34" charset="0"/>
                <a:cs typeface="Calibri" pitchFamily="34" charset="0"/>
              </a:rPr>
              <a:t>For Cryogenic requirements main </a:t>
            </a:r>
            <a:r>
              <a:rPr lang="en-US" dirty="0" err="1" smtClean="0">
                <a:solidFill>
                  <a:srgbClr val="0000FF"/>
                </a:solidFill>
                <a:latin typeface="Calibri" pitchFamily="34" charset="0"/>
                <a:cs typeface="Calibri" pitchFamily="34" charset="0"/>
              </a:rPr>
              <a:t>linacs</a:t>
            </a:r>
            <a:r>
              <a:rPr lang="en-US" dirty="0" smtClean="0">
                <a:solidFill>
                  <a:srgbClr val="0000FF"/>
                </a:solidFill>
                <a:latin typeface="Calibri" pitchFamily="34" charset="0"/>
                <a:cs typeface="Calibri" pitchFamily="34" charset="0"/>
              </a:rPr>
              <a:t> need to follow the curvature of the Earth.</a:t>
            </a:r>
          </a:p>
          <a:p>
            <a:r>
              <a:rPr lang="en-US" dirty="0" smtClean="0">
                <a:solidFill>
                  <a:srgbClr val="0000FF"/>
                </a:solidFill>
                <a:latin typeface="Calibri" pitchFamily="34" charset="0"/>
                <a:cs typeface="Calibri" pitchFamily="34" charset="0"/>
              </a:rPr>
              <a:t>Long </a:t>
            </a:r>
            <a:r>
              <a:rPr lang="en-US" dirty="0" err="1" smtClean="0">
                <a:solidFill>
                  <a:srgbClr val="0000FF"/>
                </a:solidFill>
                <a:latin typeface="Calibri" pitchFamily="34" charset="0"/>
                <a:cs typeface="Calibri" pitchFamily="34" charset="0"/>
              </a:rPr>
              <a:t>Trasnsfer</a:t>
            </a:r>
            <a:r>
              <a:rPr lang="en-US" dirty="0" smtClean="0">
                <a:solidFill>
                  <a:srgbClr val="0000FF"/>
                </a:solidFill>
                <a:latin typeface="Calibri" pitchFamily="34" charset="0"/>
                <a:cs typeface="Calibri" pitchFamily="34" charset="0"/>
              </a:rPr>
              <a:t> </a:t>
            </a:r>
            <a:r>
              <a:rPr lang="en-US" dirty="0">
                <a:solidFill>
                  <a:srgbClr val="0000FF"/>
                </a:solidFill>
                <a:latin typeface="Calibri" pitchFamily="34" charset="0"/>
                <a:cs typeface="Calibri" pitchFamily="34" charset="0"/>
              </a:rPr>
              <a:t>L</a:t>
            </a:r>
            <a:r>
              <a:rPr lang="en-US" dirty="0" smtClean="0">
                <a:solidFill>
                  <a:srgbClr val="0000FF"/>
                </a:solidFill>
                <a:latin typeface="Calibri" pitchFamily="34" charset="0"/>
                <a:cs typeface="Calibri" pitchFamily="34" charset="0"/>
              </a:rPr>
              <a:t>ines are located in the same tunnel with ML’s, then they need to be curved.</a:t>
            </a:r>
            <a:endParaRPr lang="en-US" dirty="0">
              <a:solidFill>
                <a:srgbClr val="0000FF"/>
              </a:solidFill>
              <a:latin typeface="Calibri" pitchFamily="34" charset="0"/>
              <a:cs typeface="Calibri" pitchFamily="34" charset="0"/>
            </a:endParaRPr>
          </a:p>
        </p:txBody>
      </p:sp>
      <p:sp>
        <p:nvSpPr>
          <p:cNvPr id="6" name="TextBox 5"/>
          <p:cNvSpPr txBox="1"/>
          <p:nvPr/>
        </p:nvSpPr>
        <p:spPr>
          <a:xfrm>
            <a:off x="5110018" y="2286000"/>
            <a:ext cx="3810000" cy="2862322"/>
          </a:xfrm>
          <a:prstGeom prst="rect">
            <a:avLst/>
          </a:prstGeom>
          <a:noFill/>
        </p:spPr>
        <p:txBody>
          <a:bodyPr wrap="square" rtlCol="0">
            <a:spAutoFit/>
          </a:bodyPr>
          <a:lstStyle/>
          <a:p>
            <a:pPr algn="just"/>
            <a:r>
              <a:rPr lang="en-US" dirty="0" smtClean="0">
                <a:latin typeface="Calibri" pitchFamily="34" charset="0"/>
                <a:cs typeface="Calibri" pitchFamily="34" charset="0"/>
              </a:rPr>
              <a:t>Geometric curvature of the </a:t>
            </a:r>
            <a:r>
              <a:rPr lang="en-US" dirty="0" err="1" smtClean="0">
                <a:latin typeface="Calibri" pitchFamily="34" charset="0"/>
                <a:cs typeface="Calibri" pitchFamily="34" charset="0"/>
              </a:rPr>
              <a:t>beamlines</a:t>
            </a:r>
            <a:r>
              <a:rPr lang="en-US" dirty="0" smtClean="0">
                <a:latin typeface="Calibri" pitchFamily="34" charset="0"/>
                <a:cs typeface="Calibri" pitchFamily="34" charset="0"/>
              </a:rPr>
              <a:t> is realized in the vacuum chamber and the beam orbit is curved by means of  vertical dipole correctors at each </a:t>
            </a:r>
            <a:r>
              <a:rPr lang="en-US" dirty="0" err="1" smtClean="0">
                <a:latin typeface="Calibri" pitchFamily="34" charset="0"/>
                <a:cs typeface="Calibri" pitchFamily="34" charset="0"/>
              </a:rPr>
              <a:t>quadrupole</a:t>
            </a:r>
            <a:r>
              <a:rPr lang="en-US" dirty="0" smtClean="0">
                <a:latin typeface="Calibri" pitchFamily="34" charset="0"/>
                <a:cs typeface="Calibri" pitchFamily="34" charset="0"/>
              </a:rPr>
              <a:t> of the FODO lattice. A small vertical dispersion is then created and propagated along the line. The first 4 correctors and the last 4 correctors are used to match the curved section to the straight lines. </a:t>
            </a:r>
            <a:endParaRPr lang="en-US" dirty="0"/>
          </a:p>
        </p:txBody>
      </p:sp>
      <p:sp>
        <p:nvSpPr>
          <p:cNvPr id="7" name="TextBox 6"/>
          <p:cNvSpPr txBox="1"/>
          <p:nvPr/>
        </p:nvSpPr>
        <p:spPr>
          <a:xfrm>
            <a:off x="1447800" y="1591714"/>
            <a:ext cx="1981200" cy="307777"/>
          </a:xfrm>
          <a:prstGeom prst="rect">
            <a:avLst/>
          </a:prstGeom>
          <a:noFill/>
        </p:spPr>
        <p:txBody>
          <a:bodyPr wrap="square" rtlCol="0">
            <a:spAutoFit/>
          </a:bodyPr>
          <a:lstStyle/>
          <a:p>
            <a:r>
              <a:rPr lang="en-US" sz="1400" dirty="0" smtClean="0">
                <a:solidFill>
                  <a:srgbClr val="00B050"/>
                </a:solidFill>
              </a:rPr>
              <a:t>Vertical correctors</a:t>
            </a:r>
            <a:endParaRPr lang="en-US" sz="1400" dirty="0">
              <a:solidFill>
                <a:srgbClr val="00B050"/>
              </a:solidFill>
            </a:endParaRPr>
          </a:p>
        </p:txBody>
      </p:sp>
      <p:cxnSp>
        <p:nvCxnSpPr>
          <p:cNvPr id="8" name="Straight Arrow Connector 7"/>
          <p:cNvCxnSpPr/>
          <p:nvPr/>
        </p:nvCxnSpPr>
        <p:spPr>
          <a:xfrm flipH="1">
            <a:off x="930729" y="1828800"/>
            <a:ext cx="669471" cy="31657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2133600" y="1828800"/>
            <a:ext cx="199209" cy="316576"/>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2971800" y="1828800"/>
            <a:ext cx="685800" cy="205740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2332809" y="1905000"/>
            <a:ext cx="257991" cy="1277975"/>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2" name="Title 11"/>
          <p:cNvSpPr txBox="1">
            <a:spLocks/>
          </p:cNvSpPr>
          <p:nvPr/>
        </p:nvSpPr>
        <p:spPr>
          <a:xfrm>
            <a:off x="0" y="0"/>
            <a:ext cx="9144000" cy="733037"/>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smtClean="0">
                <a:ln>
                  <a:noFill/>
                </a:ln>
                <a:solidFill>
                  <a:schemeClr val="tx2"/>
                </a:solidFill>
                <a:effectLst/>
                <a:uLnTx/>
                <a:uFillTx/>
                <a:latin typeface="+mj-lt"/>
                <a:ea typeface="+mj-ea"/>
                <a:cs typeface="+mj-cs"/>
              </a:rPr>
              <a:t>Earth curvature in ELTL/PLTL</a:t>
            </a:r>
            <a:endParaRPr kumimoji="0" lang="en-US" sz="3200" b="0" i="0" u="none" strike="noStrike" kern="0" cap="none" spc="0" normalizeH="0" baseline="0" noProof="0" dirty="0">
              <a:ln>
                <a:noFill/>
              </a:ln>
              <a:solidFill>
                <a:schemeClr val="tx2"/>
              </a:solidFill>
              <a:effectLst/>
              <a:uLnTx/>
              <a:uFillTx/>
              <a:latin typeface="+mj-lt"/>
              <a:ea typeface="+mj-ea"/>
              <a:cs typeface="+mj-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it-IT" smtClean="0"/>
              <a:t>A. Vivoli, N.Solyak, V.Kapin, ILC RTML Lattice Design</a:t>
            </a:r>
            <a:endParaRPr lang="en-US"/>
          </a:p>
        </p:txBody>
      </p:sp>
      <p:sp>
        <p:nvSpPr>
          <p:cNvPr id="3" name="Slide Number Placeholder 2"/>
          <p:cNvSpPr>
            <a:spLocks noGrp="1"/>
          </p:cNvSpPr>
          <p:nvPr>
            <p:ph type="sldNum" sz="quarter" idx="11"/>
          </p:nvPr>
        </p:nvSpPr>
        <p:spPr/>
        <p:txBody>
          <a:bodyPr/>
          <a:lstStyle/>
          <a:p>
            <a:fld id="{4BDEE6D0-12A1-4631-B527-0843E5FB574B}" type="slidenum">
              <a:rPr lang="en-US" smtClean="0"/>
              <a:pPr/>
              <a:t>12</a:t>
            </a:fld>
            <a:endParaRPr lang="en-US"/>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897410" y="1860983"/>
            <a:ext cx="4891980" cy="4343400"/>
          </a:xfrm>
          <a:prstGeom prst="rect">
            <a:avLst/>
          </a:prstGeom>
        </p:spPr>
      </p:pic>
      <p:sp>
        <p:nvSpPr>
          <p:cNvPr id="5" name="TextBox 4"/>
          <p:cNvSpPr txBox="1"/>
          <p:nvPr/>
        </p:nvSpPr>
        <p:spPr>
          <a:xfrm>
            <a:off x="152400" y="1631028"/>
            <a:ext cx="4191000" cy="369332"/>
          </a:xfrm>
          <a:prstGeom prst="rect">
            <a:avLst/>
          </a:prstGeom>
          <a:noFill/>
        </p:spPr>
        <p:txBody>
          <a:bodyPr wrap="square" rtlCol="0">
            <a:spAutoFit/>
          </a:bodyPr>
          <a:lstStyle/>
          <a:p>
            <a:r>
              <a:rPr lang="en-US" dirty="0" smtClean="0"/>
              <a:t>Vertical correctors for dispersion matching</a:t>
            </a:r>
            <a:endParaRPr lang="en-US" dirty="0"/>
          </a:p>
        </p:txBody>
      </p:sp>
      <p:cxnSp>
        <p:nvCxnSpPr>
          <p:cNvPr id="6" name="Straight Arrow Connector 5"/>
          <p:cNvCxnSpPr/>
          <p:nvPr/>
        </p:nvCxnSpPr>
        <p:spPr>
          <a:xfrm>
            <a:off x="2667000" y="2048023"/>
            <a:ext cx="3124200" cy="99997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1371600" y="2048023"/>
            <a:ext cx="2133600" cy="145717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2133600" y="2057400"/>
            <a:ext cx="3724275" cy="332426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143000" y="4788932"/>
            <a:ext cx="1905000" cy="6212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7086600" y="4267200"/>
            <a:ext cx="1600200" cy="369332"/>
          </a:xfrm>
          <a:prstGeom prst="rect">
            <a:avLst/>
          </a:prstGeom>
          <a:noFill/>
        </p:spPr>
        <p:txBody>
          <a:bodyPr wrap="square" rtlCol="0">
            <a:spAutoFit/>
          </a:bodyPr>
          <a:lstStyle/>
          <a:p>
            <a:r>
              <a:rPr lang="en-US" dirty="0" smtClean="0"/>
              <a:t>Straight line</a:t>
            </a:r>
            <a:endParaRPr lang="en-US" dirty="0"/>
          </a:p>
        </p:txBody>
      </p:sp>
      <p:cxnSp>
        <p:nvCxnSpPr>
          <p:cNvPr id="11" name="Straight Arrow Connector 10"/>
          <p:cNvCxnSpPr/>
          <p:nvPr/>
        </p:nvCxnSpPr>
        <p:spPr>
          <a:xfrm>
            <a:off x="781050" y="2200423"/>
            <a:ext cx="2647950" cy="313357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6019800" y="4636532"/>
            <a:ext cx="1447801" cy="77366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52400" y="4419600"/>
            <a:ext cx="1600200" cy="369332"/>
          </a:xfrm>
          <a:prstGeom prst="rect">
            <a:avLst/>
          </a:prstGeom>
          <a:noFill/>
        </p:spPr>
        <p:txBody>
          <a:bodyPr wrap="square" rtlCol="0">
            <a:spAutoFit/>
          </a:bodyPr>
          <a:lstStyle/>
          <a:p>
            <a:r>
              <a:rPr lang="en-US" dirty="0" smtClean="0"/>
              <a:t>Straight line</a:t>
            </a:r>
            <a:endParaRPr lang="en-US" dirty="0"/>
          </a:p>
        </p:txBody>
      </p:sp>
      <p:sp>
        <p:nvSpPr>
          <p:cNvPr id="14" name="Title 14"/>
          <p:cNvSpPr txBox="1">
            <a:spLocks/>
          </p:cNvSpPr>
          <p:nvPr/>
        </p:nvSpPr>
        <p:spPr>
          <a:xfrm>
            <a:off x="0" y="0"/>
            <a:ext cx="9144000" cy="733037"/>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smtClean="0">
                <a:ln>
                  <a:noFill/>
                </a:ln>
                <a:solidFill>
                  <a:schemeClr val="tx2"/>
                </a:solidFill>
                <a:effectLst/>
                <a:uLnTx/>
                <a:uFillTx/>
                <a:latin typeface="+mj-lt"/>
                <a:ea typeface="+mj-ea"/>
                <a:cs typeface="+mj-cs"/>
              </a:rPr>
              <a:t>Earth curvature in ELTL/PLTL</a:t>
            </a:r>
            <a:endParaRPr kumimoji="0" lang="en-US" sz="2800" b="0" i="0" u="none" strike="noStrike" kern="0" cap="none" spc="0" normalizeH="0" baseline="0" noProof="0" dirty="0">
              <a:ln>
                <a:noFill/>
              </a:ln>
              <a:solidFill>
                <a:schemeClr val="tx2"/>
              </a:solidFill>
              <a:effectLst/>
              <a:uLnTx/>
              <a:uFillTx/>
              <a:latin typeface="+mj-lt"/>
              <a:ea typeface="+mj-ea"/>
              <a:cs typeface="+mj-cs"/>
            </a:endParaRPr>
          </a:p>
        </p:txBody>
      </p:sp>
      <p:sp>
        <p:nvSpPr>
          <p:cNvPr id="15" name="TextBox 14"/>
          <p:cNvSpPr txBox="1"/>
          <p:nvPr/>
        </p:nvSpPr>
        <p:spPr>
          <a:xfrm>
            <a:off x="0" y="1066800"/>
            <a:ext cx="9144000" cy="369332"/>
          </a:xfrm>
          <a:prstGeom prst="rect">
            <a:avLst/>
          </a:prstGeom>
          <a:noFill/>
        </p:spPr>
        <p:txBody>
          <a:bodyPr wrap="square" rtlCol="0">
            <a:spAutoFit/>
          </a:bodyPr>
          <a:lstStyle/>
          <a:p>
            <a:r>
              <a:rPr lang="en-US" dirty="0" smtClean="0"/>
              <a:t>Vertical offset and dispersion of beams in curved ELTL/PLTL</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it-IT" smtClean="0"/>
              <a:t>A. Vivoli, N.Solyak, V.Kapin, ILC RTML Lattice Design</a:t>
            </a:r>
            <a:endParaRPr lang="en-US"/>
          </a:p>
        </p:txBody>
      </p:sp>
      <p:sp>
        <p:nvSpPr>
          <p:cNvPr id="3" name="Slide Number Placeholder 2"/>
          <p:cNvSpPr>
            <a:spLocks noGrp="1"/>
          </p:cNvSpPr>
          <p:nvPr>
            <p:ph type="sldNum" sz="quarter" idx="11"/>
          </p:nvPr>
        </p:nvSpPr>
        <p:spPr/>
        <p:txBody>
          <a:bodyPr/>
          <a:lstStyle/>
          <a:p>
            <a:fld id="{4BDEE6D0-12A1-4631-B527-0843E5FB574B}" type="slidenum">
              <a:rPr lang="en-US" smtClean="0"/>
              <a:pPr/>
              <a:t>13</a:t>
            </a:fld>
            <a:endParaRPr lang="en-US"/>
          </a:p>
        </p:txBody>
      </p:sp>
      <p:pic>
        <p:nvPicPr>
          <p:cNvPr id="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tretch>
            <a:fillRect/>
          </a:stretch>
        </p:blipFill>
        <p:spPr bwMode="auto">
          <a:xfrm>
            <a:off x="-2178" y="2514600"/>
            <a:ext cx="4269377" cy="3124200"/>
          </a:xfrm>
          <a:prstGeom prst="rect">
            <a:avLst/>
          </a:prstGeom>
          <a:noFill/>
          <a:ln w="9525">
            <a:noFill/>
            <a:miter lim="800000"/>
            <a:headEnd/>
            <a:tailEnd/>
          </a:ln>
        </p:spPr>
      </p:pic>
      <p:sp>
        <p:nvSpPr>
          <p:cNvPr id="5" name="Title 14"/>
          <p:cNvSpPr txBox="1">
            <a:spLocks/>
          </p:cNvSpPr>
          <p:nvPr/>
        </p:nvSpPr>
        <p:spPr>
          <a:xfrm>
            <a:off x="0" y="0"/>
            <a:ext cx="9144000" cy="733037"/>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smtClean="0">
                <a:ln>
                  <a:noFill/>
                </a:ln>
                <a:solidFill>
                  <a:schemeClr val="tx2"/>
                </a:solidFill>
                <a:effectLst/>
                <a:uLnTx/>
                <a:uFillTx/>
                <a:latin typeface="+mj-lt"/>
                <a:ea typeface="+mj-ea"/>
                <a:cs typeface="+mj-cs"/>
              </a:rPr>
              <a:t>Bunch Compressor</a:t>
            </a:r>
            <a:endParaRPr kumimoji="0" lang="en-US" sz="2800" b="0" i="0" u="none" strike="noStrike" kern="0" cap="none" spc="0" normalizeH="0" baseline="0" noProof="0" dirty="0">
              <a:ln>
                <a:noFill/>
              </a:ln>
              <a:solidFill>
                <a:schemeClr val="tx2"/>
              </a:solidFill>
              <a:effectLst/>
              <a:uLnTx/>
              <a:uFillTx/>
              <a:latin typeface="+mj-lt"/>
              <a:ea typeface="+mj-ea"/>
              <a:cs typeface="+mj-cs"/>
            </a:endParaRPr>
          </a:p>
        </p:txBody>
      </p:sp>
      <p:sp>
        <p:nvSpPr>
          <p:cNvPr id="6" name="TextBox 5"/>
          <p:cNvSpPr txBox="1"/>
          <p:nvPr/>
        </p:nvSpPr>
        <p:spPr>
          <a:xfrm>
            <a:off x="0" y="1143000"/>
            <a:ext cx="9144000" cy="1200329"/>
          </a:xfrm>
          <a:prstGeom prst="rect">
            <a:avLst/>
          </a:prstGeom>
          <a:noFill/>
        </p:spPr>
        <p:txBody>
          <a:bodyPr wrap="square" rtlCol="0">
            <a:spAutoFit/>
          </a:bodyPr>
          <a:lstStyle/>
          <a:p>
            <a:pPr marL="285750" indent="-285750">
              <a:buFont typeface="Arial" pitchFamily="34" charset="0"/>
              <a:buChar char="•"/>
            </a:pPr>
            <a:r>
              <a:rPr lang="en-US" dirty="0"/>
              <a:t>2</a:t>
            </a:r>
            <a:r>
              <a:rPr lang="en-US" dirty="0" smtClean="0"/>
              <a:t> stage BC design selected (more </a:t>
            </a:r>
            <a:r>
              <a:rPr lang="en-US" dirty="0" err="1" smtClean="0"/>
              <a:t>tunability</a:t>
            </a:r>
            <a:r>
              <a:rPr lang="en-US" dirty="0" smtClean="0"/>
              <a:t>, possibility of </a:t>
            </a:r>
            <a:r>
              <a:rPr lang="en-US" dirty="0" err="1" smtClean="0">
                <a:latin typeface="Symbol" pitchFamily="18" charset="2"/>
              </a:rPr>
              <a:t>s</a:t>
            </a:r>
            <a:r>
              <a:rPr lang="en-US" sz="1050" dirty="0" err="1" smtClean="0"/>
              <a:t>z</a:t>
            </a:r>
            <a:r>
              <a:rPr lang="en-US" sz="1050" dirty="0" smtClean="0"/>
              <a:t> </a:t>
            </a:r>
            <a:r>
              <a:rPr lang="en-US" dirty="0" smtClean="0"/>
              <a:t>&lt; 220</a:t>
            </a:r>
            <a:r>
              <a:rPr lang="en-US" dirty="0" smtClean="0">
                <a:latin typeface="Symbol" pitchFamily="18" charset="2"/>
              </a:rPr>
              <a:t>m</a:t>
            </a:r>
            <a:r>
              <a:rPr lang="en-US" dirty="0" smtClean="0"/>
              <a:t>m).</a:t>
            </a:r>
          </a:p>
          <a:p>
            <a:pPr marL="285750" indent="-285750">
              <a:buFont typeface="Arial" pitchFamily="34" charset="0"/>
              <a:buChar char="•"/>
            </a:pPr>
            <a:r>
              <a:rPr lang="en-US" dirty="0" smtClean="0"/>
              <a:t>Use of 16 RF units in BC2 RF </a:t>
            </a:r>
            <a:r>
              <a:rPr lang="en-US" dirty="0"/>
              <a:t>(416 RF cavities</a:t>
            </a:r>
            <a:r>
              <a:rPr lang="en-US" dirty="0" smtClean="0"/>
              <a:t>) to reduce gradient.</a:t>
            </a:r>
          </a:p>
          <a:p>
            <a:pPr marL="285750" indent="-285750">
              <a:buFont typeface="Arial" pitchFamily="34" charset="0"/>
              <a:buChar char="•"/>
            </a:pPr>
            <a:r>
              <a:rPr lang="en-US" dirty="0" smtClean="0"/>
              <a:t>Use 3 </a:t>
            </a:r>
            <a:r>
              <a:rPr lang="en-US" dirty="0" err="1" smtClean="0"/>
              <a:t>cryo</a:t>
            </a:r>
            <a:r>
              <a:rPr lang="en-US" dirty="0" smtClean="0"/>
              <a:t>-modules with quad </a:t>
            </a:r>
            <a:r>
              <a:rPr lang="en-US" dirty="0"/>
              <a:t>(24 RF cavities</a:t>
            </a:r>
            <a:r>
              <a:rPr lang="en-US" dirty="0" smtClean="0"/>
              <a:t>) for BC1.</a:t>
            </a:r>
          </a:p>
          <a:p>
            <a:pPr marL="285750" indent="-285750">
              <a:buFont typeface="Arial" pitchFamily="34" charset="0"/>
              <a:buChar char="•"/>
            </a:pPr>
            <a:r>
              <a:rPr lang="en-US" dirty="0" smtClean="0"/>
              <a:t>New output parameters from DR. </a:t>
            </a:r>
          </a:p>
        </p:txBody>
      </p:sp>
      <p:pic>
        <p:nvPicPr>
          <p:cNvPr id="7" name="Picture 6"/>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338483" y="2424112"/>
            <a:ext cx="4805517" cy="353377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it-IT" smtClean="0"/>
              <a:t>A. Vivoli, N.Solyak, V.Kapin, ILC RTML Lattice Design</a:t>
            </a:r>
            <a:endParaRPr lang="en-US"/>
          </a:p>
        </p:txBody>
      </p:sp>
      <p:sp>
        <p:nvSpPr>
          <p:cNvPr id="3" name="Slide Number Placeholder 2"/>
          <p:cNvSpPr>
            <a:spLocks noGrp="1"/>
          </p:cNvSpPr>
          <p:nvPr>
            <p:ph type="sldNum" sz="quarter" idx="11"/>
          </p:nvPr>
        </p:nvSpPr>
        <p:spPr/>
        <p:txBody>
          <a:bodyPr/>
          <a:lstStyle/>
          <a:p>
            <a:fld id="{4BDEE6D0-12A1-4631-B527-0843E5FB574B}" type="slidenum">
              <a:rPr lang="en-US" smtClean="0"/>
              <a:pPr/>
              <a:t>14</a:t>
            </a:fld>
            <a:endParaRPr lang="en-US"/>
          </a:p>
        </p:txBody>
      </p:sp>
      <p:sp>
        <p:nvSpPr>
          <p:cNvPr id="4" name="Title 14"/>
          <p:cNvSpPr txBox="1">
            <a:spLocks/>
          </p:cNvSpPr>
          <p:nvPr/>
        </p:nvSpPr>
        <p:spPr>
          <a:xfrm>
            <a:off x="0" y="0"/>
            <a:ext cx="9144000" cy="733037"/>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smtClean="0">
                <a:ln>
                  <a:noFill/>
                </a:ln>
                <a:solidFill>
                  <a:schemeClr val="tx2"/>
                </a:solidFill>
                <a:effectLst/>
                <a:uLnTx/>
                <a:uFillTx/>
                <a:latin typeface="+mj-lt"/>
                <a:ea typeface="+mj-ea"/>
                <a:cs typeface="+mj-cs"/>
              </a:rPr>
              <a:t>Bunch Compressor</a:t>
            </a:r>
            <a:endParaRPr kumimoji="0" lang="en-US" sz="2800" b="0" i="0" u="none" strike="noStrike" kern="0" cap="none" spc="0" normalizeH="0" baseline="0" noProof="0" dirty="0">
              <a:ln>
                <a:noFill/>
              </a:ln>
              <a:solidFill>
                <a:schemeClr val="tx2"/>
              </a:solidFill>
              <a:effectLst/>
              <a:uLnTx/>
              <a:uFillTx/>
              <a:latin typeface="+mj-lt"/>
              <a:ea typeface="+mj-ea"/>
              <a:cs typeface="+mj-cs"/>
            </a:endParaRPr>
          </a:p>
        </p:txBody>
      </p:sp>
      <p:pic>
        <p:nvPicPr>
          <p:cNvPr id="5"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04800" y="990600"/>
            <a:ext cx="8305800" cy="51907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4495800" y="2438400"/>
            <a:ext cx="4114800" cy="923330"/>
          </a:xfrm>
          <a:prstGeom prst="rect">
            <a:avLst/>
          </a:prstGeom>
          <a:noFill/>
        </p:spPr>
        <p:txBody>
          <a:bodyPr wrap="square" rtlCol="0">
            <a:spAutoFit/>
          </a:bodyPr>
          <a:lstStyle/>
          <a:p>
            <a:pPr marL="285750" indent="-285750" algn="just">
              <a:buFont typeface="Arial" pitchFamily="34" charset="0"/>
              <a:buChar char="•"/>
            </a:pPr>
            <a:r>
              <a:rPr lang="en-US" dirty="0" smtClean="0">
                <a:solidFill>
                  <a:srgbClr val="FF0000"/>
                </a:solidFill>
              </a:rPr>
              <a:t>New parameter optimization of BC wigglers done by S. </a:t>
            </a:r>
            <a:r>
              <a:rPr lang="en-US" dirty="0" err="1" smtClean="0">
                <a:solidFill>
                  <a:srgbClr val="FF0000"/>
                </a:solidFill>
              </a:rPr>
              <a:t>Seletskiy</a:t>
            </a:r>
            <a:r>
              <a:rPr lang="en-US" dirty="0" smtClean="0">
                <a:solidFill>
                  <a:srgbClr val="FF0000"/>
                </a:solidFill>
              </a:rPr>
              <a:t> (more details in his talk).</a:t>
            </a:r>
            <a:endParaRPr lang="en-US" dirty="0">
              <a:solidFill>
                <a:srgbClr val="FF0000"/>
              </a:solidFill>
            </a:endParaRPr>
          </a:p>
        </p:txBody>
      </p:sp>
      <p:sp>
        <p:nvSpPr>
          <p:cNvPr id="7" name="TextBox 6"/>
          <p:cNvSpPr txBox="1"/>
          <p:nvPr/>
        </p:nvSpPr>
        <p:spPr>
          <a:xfrm>
            <a:off x="4800600" y="1367246"/>
            <a:ext cx="4182291" cy="923330"/>
          </a:xfrm>
          <a:prstGeom prst="rect">
            <a:avLst/>
          </a:prstGeom>
          <a:noFill/>
        </p:spPr>
        <p:txBody>
          <a:bodyPr wrap="square" rtlCol="0">
            <a:spAutoFit/>
          </a:bodyPr>
          <a:lstStyle/>
          <a:p>
            <a:pPr algn="just"/>
            <a:r>
              <a:rPr lang="en-US" dirty="0" smtClean="0"/>
              <a:t>Final longitudinal phase space for bunch compression at nominal operation mode (5 Hz, </a:t>
            </a:r>
            <a:r>
              <a:rPr lang="en-US" dirty="0" err="1" smtClean="0"/>
              <a:t>E</a:t>
            </a:r>
            <a:r>
              <a:rPr lang="en-US" sz="1200" dirty="0" err="1" smtClean="0"/>
              <a:t>cm</a:t>
            </a:r>
            <a:r>
              <a:rPr lang="en-US" sz="1200" dirty="0" smtClean="0"/>
              <a:t> </a:t>
            </a:r>
            <a:r>
              <a:rPr lang="en-US" dirty="0" smtClean="0"/>
              <a:t>= 500 </a:t>
            </a:r>
            <a:r>
              <a:rPr lang="en-US" dirty="0" err="1" smtClean="0"/>
              <a:t>GeV</a:t>
            </a:r>
            <a:r>
              <a:rPr lang="en-US" dirty="0" smtClean="0"/>
              <a:t>).</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it-IT" smtClean="0"/>
              <a:t>A. Vivoli, N.Solyak, V.Kapin, ILC RTML Lattice Design</a:t>
            </a:r>
            <a:endParaRPr lang="en-US"/>
          </a:p>
        </p:txBody>
      </p:sp>
      <p:sp>
        <p:nvSpPr>
          <p:cNvPr id="3" name="Slide Number Placeholder 2"/>
          <p:cNvSpPr>
            <a:spLocks noGrp="1"/>
          </p:cNvSpPr>
          <p:nvPr>
            <p:ph type="sldNum" sz="quarter" idx="11"/>
          </p:nvPr>
        </p:nvSpPr>
        <p:spPr/>
        <p:txBody>
          <a:bodyPr/>
          <a:lstStyle/>
          <a:p>
            <a:fld id="{4BDEE6D0-12A1-4631-B527-0843E5FB574B}" type="slidenum">
              <a:rPr lang="en-US" smtClean="0"/>
              <a:pPr/>
              <a:t>15</a:t>
            </a:fld>
            <a:endParaRPr lang="en-US"/>
          </a:p>
        </p:txBody>
      </p:sp>
      <p:sp>
        <p:nvSpPr>
          <p:cNvPr id="4" name="Title 5"/>
          <p:cNvSpPr txBox="1">
            <a:spLocks/>
          </p:cNvSpPr>
          <p:nvPr/>
        </p:nvSpPr>
        <p:spPr>
          <a:xfrm>
            <a:off x="0" y="0"/>
            <a:ext cx="8915400" cy="733037"/>
          </a:xfrm>
          <a:prstGeom prst="rect">
            <a:avLst/>
          </a:prstGeom>
        </p:spPr>
        <p:txBody>
          <a:bodyPr/>
          <a:lstStyle>
            <a:lvl1pPr algn="ctr" rtl="0" fontAlgn="base">
              <a:spcBef>
                <a:spcPct val="0"/>
              </a:spcBef>
              <a:spcAft>
                <a:spcPct val="0"/>
              </a:spcAft>
              <a:defRPr sz="4000">
                <a:solidFill>
                  <a:schemeClr val="tx2"/>
                </a:solidFill>
                <a:latin typeface="+mj-lt"/>
                <a:ea typeface="+mj-ea"/>
                <a:cs typeface="+mj-cs"/>
              </a:defRPr>
            </a:lvl1pPr>
            <a:lvl2pPr algn="ctr" rtl="0" fontAlgn="base">
              <a:spcBef>
                <a:spcPct val="0"/>
              </a:spcBef>
              <a:spcAft>
                <a:spcPct val="0"/>
              </a:spcAft>
              <a:defRPr sz="4000">
                <a:solidFill>
                  <a:schemeClr val="tx2"/>
                </a:solidFill>
                <a:latin typeface="Arial" charset="0"/>
                <a:cs typeface="Arial" charset="0"/>
              </a:defRPr>
            </a:lvl2pPr>
            <a:lvl3pPr algn="ctr" rtl="0" fontAlgn="base">
              <a:spcBef>
                <a:spcPct val="0"/>
              </a:spcBef>
              <a:spcAft>
                <a:spcPct val="0"/>
              </a:spcAft>
              <a:defRPr sz="4000">
                <a:solidFill>
                  <a:schemeClr val="tx2"/>
                </a:solidFill>
                <a:latin typeface="Arial" charset="0"/>
                <a:cs typeface="Arial" charset="0"/>
              </a:defRPr>
            </a:lvl3pPr>
            <a:lvl4pPr algn="ctr" rtl="0" fontAlgn="base">
              <a:spcBef>
                <a:spcPct val="0"/>
              </a:spcBef>
              <a:spcAft>
                <a:spcPct val="0"/>
              </a:spcAft>
              <a:defRPr sz="4000">
                <a:solidFill>
                  <a:schemeClr val="tx2"/>
                </a:solidFill>
                <a:latin typeface="Arial" charset="0"/>
                <a:cs typeface="Arial" charset="0"/>
              </a:defRPr>
            </a:lvl4pPr>
            <a:lvl5pPr algn="ctr" rtl="0" fontAlgn="base">
              <a:spcBef>
                <a:spcPct val="0"/>
              </a:spcBef>
              <a:spcAft>
                <a:spcPct val="0"/>
              </a:spcAft>
              <a:defRPr sz="4000">
                <a:solidFill>
                  <a:schemeClr val="tx2"/>
                </a:solidFill>
                <a:latin typeface="Arial" charset="0"/>
                <a:cs typeface="Arial" charset="0"/>
              </a:defRPr>
            </a:lvl5pPr>
            <a:lvl6pPr marL="414726" algn="ctr" rtl="0" fontAlgn="base">
              <a:spcBef>
                <a:spcPct val="0"/>
              </a:spcBef>
              <a:spcAft>
                <a:spcPct val="0"/>
              </a:spcAft>
              <a:defRPr sz="4000">
                <a:solidFill>
                  <a:schemeClr val="tx2"/>
                </a:solidFill>
                <a:latin typeface="Arial" charset="0"/>
                <a:cs typeface="Arial" charset="0"/>
              </a:defRPr>
            </a:lvl6pPr>
            <a:lvl7pPr marL="829452" algn="ctr" rtl="0" fontAlgn="base">
              <a:spcBef>
                <a:spcPct val="0"/>
              </a:spcBef>
              <a:spcAft>
                <a:spcPct val="0"/>
              </a:spcAft>
              <a:defRPr sz="4000">
                <a:solidFill>
                  <a:schemeClr val="tx2"/>
                </a:solidFill>
                <a:latin typeface="Arial" charset="0"/>
                <a:cs typeface="Arial" charset="0"/>
              </a:defRPr>
            </a:lvl7pPr>
            <a:lvl8pPr marL="1244178" algn="ctr" rtl="0" fontAlgn="base">
              <a:spcBef>
                <a:spcPct val="0"/>
              </a:spcBef>
              <a:spcAft>
                <a:spcPct val="0"/>
              </a:spcAft>
              <a:defRPr sz="4000">
                <a:solidFill>
                  <a:schemeClr val="tx2"/>
                </a:solidFill>
                <a:latin typeface="Arial" charset="0"/>
                <a:cs typeface="Arial" charset="0"/>
              </a:defRPr>
            </a:lvl8pPr>
            <a:lvl9pPr marL="1658904" algn="ctr" rtl="0" fontAlgn="base">
              <a:spcBef>
                <a:spcPct val="0"/>
              </a:spcBef>
              <a:spcAft>
                <a:spcPct val="0"/>
              </a:spcAft>
              <a:defRPr sz="4000">
                <a:solidFill>
                  <a:schemeClr val="tx2"/>
                </a:solidFill>
                <a:latin typeface="Arial" charset="0"/>
                <a:cs typeface="Arial" charset="0"/>
              </a:defRPr>
            </a:lvl9pPr>
          </a:lstStyle>
          <a:p>
            <a:r>
              <a:rPr lang="en-US" sz="2800" dirty="0" err="1" smtClean="0"/>
              <a:t>Collimators+Diagnostic+Extraction</a:t>
            </a:r>
            <a:r>
              <a:rPr lang="en-US" sz="2800" dirty="0" smtClean="0"/>
              <a:t> lines</a:t>
            </a:r>
            <a:endParaRPr lang="en-US" sz="2800" dirty="0"/>
          </a:p>
        </p:txBody>
      </p:sp>
      <p:sp>
        <p:nvSpPr>
          <p:cNvPr id="5" name="TextBox 4"/>
          <p:cNvSpPr txBox="1"/>
          <p:nvPr/>
        </p:nvSpPr>
        <p:spPr>
          <a:xfrm>
            <a:off x="0" y="4191000"/>
            <a:ext cx="9144000" cy="1631216"/>
          </a:xfrm>
          <a:prstGeom prst="rect">
            <a:avLst/>
          </a:prstGeom>
          <a:noFill/>
        </p:spPr>
        <p:txBody>
          <a:bodyPr wrap="square" rtlCol="0">
            <a:spAutoFit/>
          </a:bodyPr>
          <a:lstStyle/>
          <a:p>
            <a:pPr marL="285750" indent="-285750">
              <a:buFont typeface="Arial" pitchFamily="34" charset="0"/>
              <a:buChar char="•"/>
            </a:pPr>
            <a:r>
              <a:rPr lang="en-US" sz="2000" dirty="0" smtClean="0"/>
              <a:t>3 Extraction lines in each side of RTML: DR exit, BC1 end, BC2 end.</a:t>
            </a:r>
          </a:p>
          <a:p>
            <a:pPr marL="285750" indent="-285750">
              <a:buFont typeface="Arial" pitchFamily="34" charset="0"/>
              <a:buChar char="•"/>
            </a:pPr>
            <a:r>
              <a:rPr lang="en-US" sz="2000" dirty="0" smtClean="0"/>
              <a:t>4 Collimation sections: beginning of LTL, Turn-around dogleg, BC wigglers.</a:t>
            </a:r>
          </a:p>
          <a:p>
            <a:pPr marL="285750" indent="-285750">
              <a:buFont typeface="Arial" pitchFamily="34" charset="0"/>
              <a:buChar char="•"/>
            </a:pPr>
            <a:r>
              <a:rPr lang="en-US" sz="2000" dirty="0" smtClean="0"/>
              <a:t>7 Diagnostic sections: beginning of LTL, end of Spin rotator, end of BC1 and BC2 and in each extraction line. </a:t>
            </a:r>
          </a:p>
          <a:p>
            <a:pPr marL="285750" indent="-285750">
              <a:buFont typeface="Arial" pitchFamily="34" charset="0"/>
              <a:buChar char="•"/>
            </a:pPr>
            <a:r>
              <a:rPr lang="en-US" sz="2000" dirty="0" smtClean="0"/>
              <a:t>Skew quadrupole sections at beginning of LTL and at end of Spin Rotator.</a:t>
            </a:r>
            <a:endParaRPr lang="en-US" sz="2000" dirty="0"/>
          </a:p>
        </p:txBody>
      </p:sp>
      <p:pic>
        <p:nvPicPr>
          <p:cNvPr id="205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tretch>
            <a:fillRect/>
          </a:stretch>
        </p:blipFill>
        <p:spPr bwMode="auto">
          <a:xfrm>
            <a:off x="5255708" y="963582"/>
            <a:ext cx="3888292" cy="261781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tretch>
            <a:fillRect/>
          </a:stretch>
        </p:blipFill>
        <p:spPr bwMode="auto">
          <a:xfrm>
            <a:off x="8569" y="963582"/>
            <a:ext cx="5096831" cy="246541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3730696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it-IT" smtClean="0"/>
              <a:t>A. Vivoli, N.Solyak, V.Kapin, ILC RTML Lattice Design</a:t>
            </a:r>
            <a:endParaRPr lang="en-US"/>
          </a:p>
        </p:txBody>
      </p:sp>
      <p:sp>
        <p:nvSpPr>
          <p:cNvPr id="3" name="Slide Number Placeholder 2"/>
          <p:cNvSpPr>
            <a:spLocks noGrp="1"/>
          </p:cNvSpPr>
          <p:nvPr>
            <p:ph type="sldNum" sz="quarter" idx="11"/>
          </p:nvPr>
        </p:nvSpPr>
        <p:spPr/>
        <p:txBody>
          <a:bodyPr/>
          <a:lstStyle/>
          <a:p>
            <a:fld id="{4BDEE6D0-12A1-4631-B527-0843E5FB574B}" type="slidenum">
              <a:rPr lang="en-US" smtClean="0"/>
              <a:pPr/>
              <a:t>16</a:t>
            </a:fld>
            <a:endParaRPr lang="en-US"/>
          </a:p>
        </p:txBody>
      </p:sp>
      <p:sp>
        <p:nvSpPr>
          <p:cNvPr id="4" name="Title 5"/>
          <p:cNvSpPr txBox="1">
            <a:spLocks/>
          </p:cNvSpPr>
          <p:nvPr/>
        </p:nvSpPr>
        <p:spPr>
          <a:xfrm>
            <a:off x="0" y="0"/>
            <a:ext cx="8915400" cy="733037"/>
          </a:xfrm>
          <a:prstGeom prst="rect">
            <a:avLst/>
          </a:prstGeom>
        </p:spPr>
        <p:txBody>
          <a:bodyPr/>
          <a:lstStyle>
            <a:lvl1pPr algn="ctr" rtl="0" fontAlgn="base">
              <a:spcBef>
                <a:spcPct val="0"/>
              </a:spcBef>
              <a:spcAft>
                <a:spcPct val="0"/>
              </a:spcAft>
              <a:defRPr sz="4000">
                <a:solidFill>
                  <a:schemeClr val="tx2"/>
                </a:solidFill>
                <a:latin typeface="+mj-lt"/>
                <a:ea typeface="+mj-ea"/>
                <a:cs typeface="+mj-cs"/>
              </a:defRPr>
            </a:lvl1pPr>
            <a:lvl2pPr algn="ctr" rtl="0" fontAlgn="base">
              <a:spcBef>
                <a:spcPct val="0"/>
              </a:spcBef>
              <a:spcAft>
                <a:spcPct val="0"/>
              </a:spcAft>
              <a:defRPr sz="4000">
                <a:solidFill>
                  <a:schemeClr val="tx2"/>
                </a:solidFill>
                <a:latin typeface="Arial" charset="0"/>
                <a:cs typeface="Arial" charset="0"/>
              </a:defRPr>
            </a:lvl2pPr>
            <a:lvl3pPr algn="ctr" rtl="0" fontAlgn="base">
              <a:spcBef>
                <a:spcPct val="0"/>
              </a:spcBef>
              <a:spcAft>
                <a:spcPct val="0"/>
              </a:spcAft>
              <a:defRPr sz="4000">
                <a:solidFill>
                  <a:schemeClr val="tx2"/>
                </a:solidFill>
                <a:latin typeface="Arial" charset="0"/>
                <a:cs typeface="Arial" charset="0"/>
              </a:defRPr>
            </a:lvl3pPr>
            <a:lvl4pPr algn="ctr" rtl="0" fontAlgn="base">
              <a:spcBef>
                <a:spcPct val="0"/>
              </a:spcBef>
              <a:spcAft>
                <a:spcPct val="0"/>
              </a:spcAft>
              <a:defRPr sz="4000">
                <a:solidFill>
                  <a:schemeClr val="tx2"/>
                </a:solidFill>
                <a:latin typeface="Arial" charset="0"/>
                <a:cs typeface="Arial" charset="0"/>
              </a:defRPr>
            </a:lvl4pPr>
            <a:lvl5pPr algn="ctr" rtl="0" fontAlgn="base">
              <a:spcBef>
                <a:spcPct val="0"/>
              </a:spcBef>
              <a:spcAft>
                <a:spcPct val="0"/>
              </a:spcAft>
              <a:defRPr sz="4000">
                <a:solidFill>
                  <a:schemeClr val="tx2"/>
                </a:solidFill>
                <a:latin typeface="Arial" charset="0"/>
                <a:cs typeface="Arial" charset="0"/>
              </a:defRPr>
            </a:lvl5pPr>
            <a:lvl6pPr marL="414726" algn="ctr" rtl="0" fontAlgn="base">
              <a:spcBef>
                <a:spcPct val="0"/>
              </a:spcBef>
              <a:spcAft>
                <a:spcPct val="0"/>
              </a:spcAft>
              <a:defRPr sz="4000">
                <a:solidFill>
                  <a:schemeClr val="tx2"/>
                </a:solidFill>
                <a:latin typeface="Arial" charset="0"/>
                <a:cs typeface="Arial" charset="0"/>
              </a:defRPr>
            </a:lvl6pPr>
            <a:lvl7pPr marL="829452" algn="ctr" rtl="0" fontAlgn="base">
              <a:spcBef>
                <a:spcPct val="0"/>
              </a:spcBef>
              <a:spcAft>
                <a:spcPct val="0"/>
              </a:spcAft>
              <a:defRPr sz="4000">
                <a:solidFill>
                  <a:schemeClr val="tx2"/>
                </a:solidFill>
                <a:latin typeface="Arial" charset="0"/>
                <a:cs typeface="Arial" charset="0"/>
              </a:defRPr>
            </a:lvl7pPr>
            <a:lvl8pPr marL="1244178" algn="ctr" rtl="0" fontAlgn="base">
              <a:spcBef>
                <a:spcPct val="0"/>
              </a:spcBef>
              <a:spcAft>
                <a:spcPct val="0"/>
              </a:spcAft>
              <a:defRPr sz="4000">
                <a:solidFill>
                  <a:schemeClr val="tx2"/>
                </a:solidFill>
                <a:latin typeface="Arial" charset="0"/>
                <a:cs typeface="Arial" charset="0"/>
              </a:defRPr>
            </a:lvl8pPr>
            <a:lvl9pPr marL="1658904" algn="ctr" rtl="0" fontAlgn="base">
              <a:spcBef>
                <a:spcPct val="0"/>
              </a:spcBef>
              <a:spcAft>
                <a:spcPct val="0"/>
              </a:spcAft>
              <a:defRPr sz="4000">
                <a:solidFill>
                  <a:schemeClr val="tx2"/>
                </a:solidFill>
                <a:latin typeface="Arial" charset="0"/>
                <a:cs typeface="Arial" charset="0"/>
              </a:defRPr>
            </a:lvl9pPr>
          </a:lstStyle>
          <a:p>
            <a:r>
              <a:rPr lang="en-US" sz="2800" dirty="0" smtClean="0"/>
              <a:t>Extraction lines</a:t>
            </a:r>
            <a:endParaRPr lang="en-US" sz="2800" dirty="0"/>
          </a:p>
        </p:txBody>
      </p:sp>
      <p:sp>
        <p:nvSpPr>
          <p:cNvPr id="5" name="TextBox 4"/>
          <p:cNvSpPr txBox="1"/>
          <p:nvPr/>
        </p:nvSpPr>
        <p:spPr>
          <a:xfrm>
            <a:off x="0" y="1295400"/>
            <a:ext cx="9144000" cy="3477875"/>
          </a:xfrm>
          <a:prstGeom prst="rect">
            <a:avLst/>
          </a:prstGeom>
          <a:noFill/>
        </p:spPr>
        <p:txBody>
          <a:bodyPr wrap="square" rtlCol="0">
            <a:spAutoFit/>
          </a:bodyPr>
          <a:lstStyle/>
          <a:p>
            <a:pPr>
              <a:buFont typeface="Arial" pitchFamily="34" charset="0"/>
              <a:buChar char="•"/>
            </a:pPr>
            <a:r>
              <a:rPr lang="en-US" dirty="0" smtClean="0"/>
              <a:t> </a:t>
            </a:r>
            <a:r>
              <a:rPr lang="en-US" sz="2000" dirty="0" smtClean="0"/>
              <a:t>Extraction System can extract full beam for tune up or make fast bunch extraction.</a:t>
            </a:r>
          </a:p>
          <a:p>
            <a:endParaRPr lang="en-US" sz="2000" dirty="0" smtClean="0"/>
          </a:p>
          <a:p>
            <a:pPr>
              <a:buFont typeface="Arial" pitchFamily="34" charset="0"/>
              <a:buChar char="•"/>
            </a:pPr>
            <a:r>
              <a:rPr lang="en-US" sz="2000" dirty="0" smtClean="0"/>
              <a:t> Extraction lines in RTL and BC1 can dump entire beam (220 </a:t>
            </a:r>
            <a:r>
              <a:rPr lang="en-US" sz="2000" dirty="0" err="1" smtClean="0"/>
              <a:t>Kw</a:t>
            </a:r>
            <a:r>
              <a:rPr lang="en-US" sz="2000" dirty="0" smtClean="0"/>
              <a:t>, @ 5GeV). Extraction line in BC2 can only dump 1/3 of beam power (@ 15 </a:t>
            </a:r>
            <a:r>
              <a:rPr lang="en-US" sz="2000" dirty="0" err="1" smtClean="0"/>
              <a:t>GeV</a:t>
            </a:r>
            <a:r>
              <a:rPr lang="en-US" sz="2000" dirty="0" smtClean="0"/>
              <a:t>).</a:t>
            </a:r>
          </a:p>
          <a:p>
            <a:pPr>
              <a:buFont typeface="Arial" pitchFamily="34" charset="0"/>
              <a:buChar char="•"/>
            </a:pPr>
            <a:endParaRPr lang="en-US" sz="2000" dirty="0" smtClean="0"/>
          </a:p>
          <a:p>
            <a:pPr>
              <a:buFont typeface="Arial" pitchFamily="34" charset="0"/>
              <a:buChar char="•"/>
            </a:pPr>
            <a:r>
              <a:rPr lang="en-US" sz="2000" dirty="0" smtClean="0"/>
              <a:t> Extraction line at BC1 can dump compressed and uncompressed beam (E=4.8-5 </a:t>
            </a:r>
            <a:r>
              <a:rPr lang="en-US" sz="2000" dirty="0" err="1" smtClean="0"/>
              <a:t>Gev</a:t>
            </a:r>
            <a:r>
              <a:rPr lang="en-US" sz="2000" dirty="0" smtClean="0"/>
              <a:t>, </a:t>
            </a:r>
            <a:r>
              <a:rPr lang="en-US" sz="2000" dirty="0" err="1" smtClean="0">
                <a:latin typeface="Symbol" pitchFamily="18" charset="2"/>
              </a:rPr>
              <a:t>s</a:t>
            </a:r>
            <a:r>
              <a:rPr lang="en-US" sz="2000" baseline="-25000" dirty="0" err="1" smtClean="0"/>
              <a:t>E</a:t>
            </a:r>
            <a:r>
              <a:rPr lang="en-US" sz="2000" dirty="0" smtClean="0"/>
              <a:t> = 0.11-1.42%), while the one at BC2 needs large energy acceptance.</a:t>
            </a:r>
          </a:p>
          <a:p>
            <a:endParaRPr lang="en-US" sz="2000" dirty="0" smtClean="0"/>
          </a:p>
          <a:p>
            <a:pPr>
              <a:buFont typeface="Arial" pitchFamily="34" charset="0"/>
              <a:buChar char="•"/>
            </a:pPr>
            <a:r>
              <a:rPr lang="en-US" sz="2000" dirty="0" smtClean="0"/>
              <a:t> </a:t>
            </a:r>
            <a:r>
              <a:rPr lang="en-US" sz="2000" dirty="0" smtClean="0">
                <a:solidFill>
                  <a:srgbClr val="FF0000"/>
                </a:solidFill>
              </a:rPr>
              <a:t>New design of extraction lines by S. </a:t>
            </a:r>
            <a:r>
              <a:rPr lang="en-US" sz="2000" dirty="0" err="1" smtClean="0">
                <a:solidFill>
                  <a:srgbClr val="FF0000"/>
                </a:solidFill>
              </a:rPr>
              <a:t>Seletskiy</a:t>
            </a:r>
            <a:r>
              <a:rPr lang="en-US" sz="2000" dirty="0" smtClean="0">
                <a:solidFill>
                  <a:srgbClr val="FF0000"/>
                </a:solidFill>
              </a:rPr>
              <a:t> (more details in his talk).</a:t>
            </a:r>
            <a:endParaRPr lang="en-US" sz="2000" dirty="0">
              <a:solidFill>
                <a:srgbClr val="FF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it-IT" smtClean="0"/>
              <a:t>A. Vivoli, N.Solyak, V.Kapin, ILC RTML Lattice Design</a:t>
            </a:r>
            <a:endParaRPr lang="en-US"/>
          </a:p>
        </p:txBody>
      </p:sp>
      <p:sp>
        <p:nvSpPr>
          <p:cNvPr id="3" name="Slide Number Placeholder 2"/>
          <p:cNvSpPr>
            <a:spLocks noGrp="1"/>
          </p:cNvSpPr>
          <p:nvPr>
            <p:ph type="sldNum" sz="quarter" idx="11"/>
          </p:nvPr>
        </p:nvSpPr>
        <p:spPr/>
        <p:txBody>
          <a:bodyPr/>
          <a:lstStyle/>
          <a:p>
            <a:fld id="{4BDEE6D0-12A1-4631-B527-0843E5FB574B}" type="slidenum">
              <a:rPr lang="en-US" smtClean="0"/>
              <a:pPr/>
              <a:t>17</a:t>
            </a:fld>
            <a:endParaRPr lang="en-US"/>
          </a:p>
        </p:txBody>
      </p:sp>
      <p:sp>
        <p:nvSpPr>
          <p:cNvPr id="4" name="Title 5"/>
          <p:cNvSpPr txBox="1">
            <a:spLocks/>
          </p:cNvSpPr>
          <p:nvPr/>
        </p:nvSpPr>
        <p:spPr>
          <a:xfrm>
            <a:off x="0" y="0"/>
            <a:ext cx="8915400" cy="733037"/>
          </a:xfrm>
          <a:prstGeom prst="rect">
            <a:avLst/>
          </a:prstGeom>
        </p:spPr>
        <p:txBody>
          <a:bodyPr/>
          <a:lstStyle>
            <a:lvl1pPr algn="ctr" rtl="0" fontAlgn="base">
              <a:spcBef>
                <a:spcPct val="0"/>
              </a:spcBef>
              <a:spcAft>
                <a:spcPct val="0"/>
              </a:spcAft>
              <a:defRPr sz="4000">
                <a:solidFill>
                  <a:schemeClr val="tx2"/>
                </a:solidFill>
                <a:latin typeface="+mj-lt"/>
                <a:ea typeface="+mj-ea"/>
                <a:cs typeface="+mj-cs"/>
              </a:defRPr>
            </a:lvl1pPr>
            <a:lvl2pPr algn="ctr" rtl="0" fontAlgn="base">
              <a:spcBef>
                <a:spcPct val="0"/>
              </a:spcBef>
              <a:spcAft>
                <a:spcPct val="0"/>
              </a:spcAft>
              <a:defRPr sz="4000">
                <a:solidFill>
                  <a:schemeClr val="tx2"/>
                </a:solidFill>
                <a:latin typeface="Arial" charset="0"/>
                <a:cs typeface="Arial" charset="0"/>
              </a:defRPr>
            </a:lvl2pPr>
            <a:lvl3pPr algn="ctr" rtl="0" fontAlgn="base">
              <a:spcBef>
                <a:spcPct val="0"/>
              </a:spcBef>
              <a:spcAft>
                <a:spcPct val="0"/>
              </a:spcAft>
              <a:defRPr sz="4000">
                <a:solidFill>
                  <a:schemeClr val="tx2"/>
                </a:solidFill>
                <a:latin typeface="Arial" charset="0"/>
                <a:cs typeface="Arial" charset="0"/>
              </a:defRPr>
            </a:lvl3pPr>
            <a:lvl4pPr algn="ctr" rtl="0" fontAlgn="base">
              <a:spcBef>
                <a:spcPct val="0"/>
              </a:spcBef>
              <a:spcAft>
                <a:spcPct val="0"/>
              </a:spcAft>
              <a:defRPr sz="4000">
                <a:solidFill>
                  <a:schemeClr val="tx2"/>
                </a:solidFill>
                <a:latin typeface="Arial" charset="0"/>
                <a:cs typeface="Arial" charset="0"/>
              </a:defRPr>
            </a:lvl4pPr>
            <a:lvl5pPr algn="ctr" rtl="0" fontAlgn="base">
              <a:spcBef>
                <a:spcPct val="0"/>
              </a:spcBef>
              <a:spcAft>
                <a:spcPct val="0"/>
              </a:spcAft>
              <a:defRPr sz="4000">
                <a:solidFill>
                  <a:schemeClr val="tx2"/>
                </a:solidFill>
                <a:latin typeface="Arial" charset="0"/>
                <a:cs typeface="Arial" charset="0"/>
              </a:defRPr>
            </a:lvl5pPr>
            <a:lvl6pPr marL="414726" algn="ctr" rtl="0" fontAlgn="base">
              <a:spcBef>
                <a:spcPct val="0"/>
              </a:spcBef>
              <a:spcAft>
                <a:spcPct val="0"/>
              </a:spcAft>
              <a:defRPr sz="4000">
                <a:solidFill>
                  <a:schemeClr val="tx2"/>
                </a:solidFill>
                <a:latin typeface="Arial" charset="0"/>
                <a:cs typeface="Arial" charset="0"/>
              </a:defRPr>
            </a:lvl6pPr>
            <a:lvl7pPr marL="829452" algn="ctr" rtl="0" fontAlgn="base">
              <a:spcBef>
                <a:spcPct val="0"/>
              </a:spcBef>
              <a:spcAft>
                <a:spcPct val="0"/>
              </a:spcAft>
              <a:defRPr sz="4000">
                <a:solidFill>
                  <a:schemeClr val="tx2"/>
                </a:solidFill>
                <a:latin typeface="Arial" charset="0"/>
                <a:cs typeface="Arial" charset="0"/>
              </a:defRPr>
            </a:lvl7pPr>
            <a:lvl8pPr marL="1244178" algn="ctr" rtl="0" fontAlgn="base">
              <a:spcBef>
                <a:spcPct val="0"/>
              </a:spcBef>
              <a:spcAft>
                <a:spcPct val="0"/>
              </a:spcAft>
              <a:defRPr sz="4000">
                <a:solidFill>
                  <a:schemeClr val="tx2"/>
                </a:solidFill>
                <a:latin typeface="Arial" charset="0"/>
                <a:cs typeface="Arial" charset="0"/>
              </a:defRPr>
            </a:lvl8pPr>
            <a:lvl9pPr marL="1658904" algn="ctr" rtl="0" fontAlgn="base">
              <a:spcBef>
                <a:spcPct val="0"/>
              </a:spcBef>
              <a:spcAft>
                <a:spcPct val="0"/>
              </a:spcAft>
              <a:defRPr sz="4000">
                <a:solidFill>
                  <a:schemeClr val="tx2"/>
                </a:solidFill>
                <a:latin typeface="Arial" charset="0"/>
                <a:cs typeface="Arial" charset="0"/>
              </a:defRPr>
            </a:lvl9pPr>
          </a:lstStyle>
          <a:p>
            <a:r>
              <a:rPr lang="en-US" sz="2800" dirty="0" smtClean="0"/>
              <a:t>Collimator sections</a:t>
            </a:r>
            <a:endParaRPr lang="en-US" sz="2800" dirty="0"/>
          </a:p>
        </p:txBody>
      </p:sp>
      <p:pic>
        <p:nvPicPr>
          <p:cNvPr id="1027" name="Picture 3"/>
          <p:cNvPicPr>
            <a:picLocks noChangeAspect="1" noChangeArrowheads="1"/>
          </p:cNvPicPr>
          <p:nvPr/>
        </p:nvPicPr>
        <p:blipFill>
          <a:blip r:embed="rId2" cstate="print"/>
          <a:srcRect/>
          <a:stretch>
            <a:fillRect/>
          </a:stretch>
        </p:blipFill>
        <p:spPr bwMode="auto">
          <a:xfrm>
            <a:off x="1447800" y="838200"/>
            <a:ext cx="5943600" cy="2364657"/>
          </a:xfrm>
          <a:prstGeom prst="rect">
            <a:avLst/>
          </a:prstGeom>
          <a:noFill/>
          <a:ln w="9525">
            <a:noFill/>
            <a:miter lim="800000"/>
            <a:headEnd/>
            <a:tailEnd/>
          </a:ln>
        </p:spPr>
      </p:pic>
      <p:sp>
        <p:nvSpPr>
          <p:cNvPr id="7" name="TextBox 6"/>
          <p:cNvSpPr txBox="1"/>
          <p:nvPr/>
        </p:nvSpPr>
        <p:spPr>
          <a:xfrm>
            <a:off x="0" y="3352800"/>
            <a:ext cx="9144000" cy="2585323"/>
          </a:xfrm>
          <a:prstGeom prst="rect">
            <a:avLst/>
          </a:prstGeom>
          <a:noFill/>
        </p:spPr>
        <p:txBody>
          <a:bodyPr wrap="square" rtlCol="0">
            <a:spAutoFit/>
          </a:bodyPr>
          <a:lstStyle/>
          <a:p>
            <a:pPr>
              <a:buFont typeface="Arial" pitchFamily="34" charset="0"/>
              <a:buChar char="•"/>
            </a:pPr>
            <a:r>
              <a:rPr lang="en-US" dirty="0" smtClean="0"/>
              <a:t> Collimation is performed by adjustable-aperture rectangular (spoiler) and fixed-aperture circular (absorber) collimators.</a:t>
            </a:r>
          </a:p>
          <a:p>
            <a:r>
              <a:rPr lang="en-US" dirty="0" smtClean="0"/>
              <a:t> </a:t>
            </a:r>
          </a:p>
          <a:p>
            <a:pPr>
              <a:buFont typeface="Arial" pitchFamily="34" charset="0"/>
              <a:buChar char="•"/>
            </a:pPr>
            <a:r>
              <a:rPr lang="en-US" dirty="0" smtClean="0"/>
              <a:t> Spoilers are 0.6 RL titanium, with budget &lt;&lt; 10</a:t>
            </a:r>
            <a:r>
              <a:rPr lang="en-US" baseline="30000" dirty="0" smtClean="0"/>
              <a:t>-3</a:t>
            </a:r>
            <a:r>
              <a:rPr lang="en-US" dirty="0" smtClean="0"/>
              <a:t> beam power (estimated halo), very small portion of energy deposited.</a:t>
            </a:r>
          </a:p>
          <a:p>
            <a:endParaRPr lang="en-US" dirty="0" smtClean="0"/>
          </a:p>
          <a:p>
            <a:pPr>
              <a:buFont typeface="Arial" pitchFamily="34" charset="0"/>
              <a:buChar char="•"/>
            </a:pPr>
            <a:r>
              <a:rPr lang="en-US" dirty="0" smtClean="0"/>
              <a:t> Absorbers are ~20 RL, with budget ~200 W (estimated halo), full halo absorption.</a:t>
            </a:r>
          </a:p>
          <a:p>
            <a:endParaRPr lang="en-US" dirty="0" smtClean="0"/>
          </a:p>
          <a:p>
            <a:pPr>
              <a:buFont typeface="Arial" pitchFamily="34" charset="0"/>
              <a:buChar char="•"/>
            </a:pPr>
            <a:r>
              <a:rPr lang="en-US" dirty="0" smtClean="0"/>
              <a:t> System in LTL for </a:t>
            </a:r>
            <a:r>
              <a:rPr lang="en-US" dirty="0" err="1" smtClean="0"/>
              <a:t>betatron</a:t>
            </a:r>
            <a:r>
              <a:rPr lang="en-US" dirty="0" smtClean="0"/>
              <a:t> collimation, other 3 for energy collimation.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it-IT" smtClean="0"/>
              <a:t>A. Vivoli, N.Solyak, V.Kapin, ILC RTML Lattice Design</a:t>
            </a:r>
            <a:endParaRPr lang="en-US"/>
          </a:p>
        </p:txBody>
      </p:sp>
      <p:sp>
        <p:nvSpPr>
          <p:cNvPr id="3" name="Slide Number Placeholder 2"/>
          <p:cNvSpPr>
            <a:spLocks noGrp="1"/>
          </p:cNvSpPr>
          <p:nvPr>
            <p:ph type="sldNum" sz="quarter" idx="11"/>
          </p:nvPr>
        </p:nvSpPr>
        <p:spPr/>
        <p:txBody>
          <a:bodyPr/>
          <a:lstStyle/>
          <a:p>
            <a:fld id="{4BDEE6D0-12A1-4631-B527-0843E5FB574B}" type="slidenum">
              <a:rPr lang="en-US" smtClean="0"/>
              <a:pPr/>
              <a:t>18</a:t>
            </a:fld>
            <a:endParaRPr lang="en-US"/>
          </a:p>
        </p:txBody>
      </p:sp>
      <p:sp>
        <p:nvSpPr>
          <p:cNvPr id="4" name="Title 5"/>
          <p:cNvSpPr txBox="1">
            <a:spLocks/>
          </p:cNvSpPr>
          <p:nvPr/>
        </p:nvSpPr>
        <p:spPr>
          <a:xfrm>
            <a:off x="0" y="0"/>
            <a:ext cx="8915400" cy="733037"/>
          </a:xfrm>
          <a:prstGeom prst="rect">
            <a:avLst/>
          </a:prstGeom>
        </p:spPr>
        <p:txBody>
          <a:bodyPr/>
          <a:lstStyle>
            <a:lvl1pPr algn="ctr" rtl="0" fontAlgn="base">
              <a:spcBef>
                <a:spcPct val="0"/>
              </a:spcBef>
              <a:spcAft>
                <a:spcPct val="0"/>
              </a:spcAft>
              <a:defRPr sz="4000">
                <a:solidFill>
                  <a:schemeClr val="tx2"/>
                </a:solidFill>
                <a:latin typeface="+mj-lt"/>
                <a:ea typeface="+mj-ea"/>
                <a:cs typeface="+mj-cs"/>
              </a:defRPr>
            </a:lvl1pPr>
            <a:lvl2pPr algn="ctr" rtl="0" fontAlgn="base">
              <a:spcBef>
                <a:spcPct val="0"/>
              </a:spcBef>
              <a:spcAft>
                <a:spcPct val="0"/>
              </a:spcAft>
              <a:defRPr sz="4000">
                <a:solidFill>
                  <a:schemeClr val="tx2"/>
                </a:solidFill>
                <a:latin typeface="Arial" charset="0"/>
                <a:cs typeface="Arial" charset="0"/>
              </a:defRPr>
            </a:lvl2pPr>
            <a:lvl3pPr algn="ctr" rtl="0" fontAlgn="base">
              <a:spcBef>
                <a:spcPct val="0"/>
              </a:spcBef>
              <a:spcAft>
                <a:spcPct val="0"/>
              </a:spcAft>
              <a:defRPr sz="4000">
                <a:solidFill>
                  <a:schemeClr val="tx2"/>
                </a:solidFill>
                <a:latin typeface="Arial" charset="0"/>
                <a:cs typeface="Arial" charset="0"/>
              </a:defRPr>
            </a:lvl3pPr>
            <a:lvl4pPr algn="ctr" rtl="0" fontAlgn="base">
              <a:spcBef>
                <a:spcPct val="0"/>
              </a:spcBef>
              <a:spcAft>
                <a:spcPct val="0"/>
              </a:spcAft>
              <a:defRPr sz="4000">
                <a:solidFill>
                  <a:schemeClr val="tx2"/>
                </a:solidFill>
                <a:latin typeface="Arial" charset="0"/>
                <a:cs typeface="Arial" charset="0"/>
              </a:defRPr>
            </a:lvl4pPr>
            <a:lvl5pPr algn="ctr" rtl="0" fontAlgn="base">
              <a:spcBef>
                <a:spcPct val="0"/>
              </a:spcBef>
              <a:spcAft>
                <a:spcPct val="0"/>
              </a:spcAft>
              <a:defRPr sz="4000">
                <a:solidFill>
                  <a:schemeClr val="tx2"/>
                </a:solidFill>
                <a:latin typeface="Arial" charset="0"/>
                <a:cs typeface="Arial" charset="0"/>
              </a:defRPr>
            </a:lvl5pPr>
            <a:lvl6pPr marL="414726" algn="ctr" rtl="0" fontAlgn="base">
              <a:spcBef>
                <a:spcPct val="0"/>
              </a:spcBef>
              <a:spcAft>
                <a:spcPct val="0"/>
              </a:spcAft>
              <a:defRPr sz="4000">
                <a:solidFill>
                  <a:schemeClr val="tx2"/>
                </a:solidFill>
                <a:latin typeface="Arial" charset="0"/>
                <a:cs typeface="Arial" charset="0"/>
              </a:defRPr>
            </a:lvl6pPr>
            <a:lvl7pPr marL="829452" algn="ctr" rtl="0" fontAlgn="base">
              <a:spcBef>
                <a:spcPct val="0"/>
              </a:spcBef>
              <a:spcAft>
                <a:spcPct val="0"/>
              </a:spcAft>
              <a:defRPr sz="4000">
                <a:solidFill>
                  <a:schemeClr val="tx2"/>
                </a:solidFill>
                <a:latin typeface="Arial" charset="0"/>
                <a:cs typeface="Arial" charset="0"/>
              </a:defRPr>
            </a:lvl7pPr>
            <a:lvl8pPr marL="1244178" algn="ctr" rtl="0" fontAlgn="base">
              <a:spcBef>
                <a:spcPct val="0"/>
              </a:spcBef>
              <a:spcAft>
                <a:spcPct val="0"/>
              </a:spcAft>
              <a:defRPr sz="4000">
                <a:solidFill>
                  <a:schemeClr val="tx2"/>
                </a:solidFill>
                <a:latin typeface="Arial" charset="0"/>
                <a:cs typeface="Arial" charset="0"/>
              </a:defRPr>
            </a:lvl8pPr>
            <a:lvl9pPr marL="1658904" algn="ctr" rtl="0" fontAlgn="base">
              <a:spcBef>
                <a:spcPct val="0"/>
              </a:spcBef>
              <a:spcAft>
                <a:spcPct val="0"/>
              </a:spcAft>
              <a:defRPr sz="4000">
                <a:solidFill>
                  <a:schemeClr val="tx2"/>
                </a:solidFill>
                <a:latin typeface="Arial" charset="0"/>
                <a:cs typeface="Arial" charset="0"/>
              </a:defRPr>
            </a:lvl9pPr>
          </a:lstStyle>
          <a:p>
            <a:r>
              <a:rPr lang="en-US" sz="2800" dirty="0" smtClean="0"/>
              <a:t>Collimator sections</a:t>
            </a:r>
            <a:endParaRPr lang="en-US" sz="2800" dirty="0"/>
          </a:p>
        </p:txBody>
      </p:sp>
      <p:sp>
        <p:nvSpPr>
          <p:cNvPr id="5" name="TextBox 4"/>
          <p:cNvSpPr txBox="1"/>
          <p:nvPr/>
        </p:nvSpPr>
        <p:spPr>
          <a:xfrm>
            <a:off x="0" y="1447800"/>
            <a:ext cx="9144000" cy="3693319"/>
          </a:xfrm>
          <a:prstGeom prst="rect">
            <a:avLst/>
          </a:prstGeom>
          <a:noFill/>
        </p:spPr>
        <p:txBody>
          <a:bodyPr wrap="square" rtlCol="0">
            <a:spAutoFit/>
          </a:bodyPr>
          <a:lstStyle/>
          <a:p>
            <a:pPr>
              <a:buFont typeface="Arial" pitchFamily="34" charset="0"/>
              <a:buChar char="•"/>
            </a:pPr>
            <a:r>
              <a:rPr lang="en-US" dirty="0" smtClean="0"/>
              <a:t> </a:t>
            </a:r>
            <a:r>
              <a:rPr lang="en-US" dirty="0" err="1" smtClean="0"/>
              <a:t>Betatron</a:t>
            </a:r>
            <a:r>
              <a:rPr lang="en-US" dirty="0" smtClean="0"/>
              <a:t> collimation with couple of horizontal spoilers (@ focusing quad) and vertical spoilers (@ defocusing quad) separated by 90° </a:t>
            </a:r>
            <a:r>
              <a:rPr lang="en-US" dirty="0" err="1" smtClean="0"/>
              <a:t>fase</a:t>
            </a:r>
            <a:r>
              <a:rPr lang="en-US" dirty="0" smtClean="0"/>
              <a:t> advance. Absorbers are after each spoiler.</a:t>
            </a:r>
          </a:p>
          <a:p>
            <a:pPr>
              <a:buFont typeface="Arial" pitchFamily="34" charset="0"/>
              <a:buChar char="•"/>
            </a:pPr>
            <a:r>
              <a:rPr lang="en-US" dirty="0" smtClean="0"/>
              <a:t> </a:t>
            </a:r>
            <a:r>
              <a:rPr lang="en-US" dirty="0" err="1" smtClean="0"/>
              <a:t>Betatron</a:t>
            </a:r>
            <a:r>
              <a:rPr lang="en-US" dirty="0" smtClean="0"/>
              <a:t> collimation is performed @ 10 </a:t>
            </a:r>
            <a:r>
              <a:rPr lang="en-US" dirty="0" err="1" smtClean="0">
                <a:latin typeface="Symbol" pitchFamily="18" charset="2"/>
              </a:rPr>
              <a:t>s</a:t>
            </a:r>
            <a:r>
              <a:rPr lang="en-US" baseline="-25000" dirty="0" err="1" smtClean="0"/>
              <a:t>x</a:t>
            </a:r>
            <a:r>
              <a:rPr lang="en-US" dirty="0" smtClean="0"/>
              <a:t> and 60 </a:t>
            </a:r>
            <a:r>
              <a:rPr lang="en-US" dirty="0" err="1" smtClean="0">
                <a:latin typeface="Symbol" pitchFamily="18" charset="2"/>
              </a:rPr>
              <a:t>s</a:t>
            </a:r>
            <a:r>
              <a:rPr lang="en-US" baseline="-25000" dirty="0" err="1" smtClean="0"/>
              <a:t>y</a:t>
            </a:r>
            <a:r>
              <a:rPr lang="en-US" dirty="0" smtClean="0"/>
              <a:t>. </a:t>
            </a:r>
          </a:p>
          <a:p>
            <a:pPr>
              <a:buFont typeface="Arial" pitchFamily="34" charset="0"/>
              <a:buChar char="•"/>
            </a:pPr>
            <a:r>
              <a:rPr lang="en-US" dirty="0" smtClean="0"/>
              <a:t> Request to change collimation to 6 </a:t>
            </a:r>
            <a:r>
              <a:rPr lang="en-US" dirty="0" err="1" smtClean="0">
                <a:latin typeface="Symbol" pitchFamily="18" charset="2"/>
              </a:rPr>
              <a:t>s</a:t>
            </a:r>
            <a:r>
              <a:rPr lang="en-US" baseline="-25000" dirty="0" err="1" smtClean="0"/>
              <a:t>x</a:t>
            </a:r>
            <a:r>
              <a:rPr lang="en-US" dirty="0" smtClean="0"/>
              <a:t> and 34 </a:t>
            </a:r>
            <a:r>
              <a:rPr lang="en-US" dirty="0" err="1" smtClean="0">
                <a:latin typeface="Symbol" pitchFamily="18" charset="2"/>
              </a:rPr>
              <a:t>s</a:t>
            </a:r>
            <a:r>
              <a:rPr lang="en-US" baseline="-25000" dirty="0" err="1" smtClean="0"/>
              <a:t>y</a:t>
            </a:r>
            <a:r>
              <a:rPr lang="en-US" dirty="0" smtClean="0"/>
              <a:t> like in BDS. Wakefield effects from such collimators to be evaluated (maybe possible using tapered collimators).</a:t>
            </a:r>
          </a:p>
          <a:p>
            <a:endParaRPr lang="en-US" dirty="0" smtClean="0"/>
          </a:p>
          <a:p>
            <a:pPr>
              <a:buFont typeface="Arial" pitchFamily="34" charset="0"/>
              <a:buChar char="•"/>
            </a:pPr>
            <a:r>
              <a:rPr lang="en-US" dirty="0" smtClean="0"/>
              <a:t> Energy collimation is performed @ 10 </a:t>
            </a:r>
            <a:r>
              <a:rPr lang="en-US" dirty="0" err="1" smtClean="0">
                <a:latin typeface="Symbol" pitchFamily="18" charset="2"/>
              </a:rPr>
              <a:t>s</a:t>
            </a:r>
            <a:r>
              <a:rPr lang="en-US" baseline="-25000" dirty="0" err="1" smtClean="0">
                <a:latin typeface="Symbol" pitchFamily="18" charset="2"/>
              </a:rPr>
              <a:t>d</a:t>
            </a:r>
            <a:r>
              <a:rPr lang="en-US" dirty="0" smtClean="0"/>
              <a:t> in Turn-Around and 6 </a:t>
            </a:r>
            <a:r>
              <a:rPr lang="en-US" dirty="0" err="1" smtClean="0">
                <a:latin typeface="Symbol" pitchFamily="18" charset="2"/>
              </a:rPr>
              <a:t>s</a:t>
            </a:r>
            <a:r>
              <a:rPr lang="en-US" baseline="-25000" dirty="0" err="1" smtClean="0">
                <a:latin typeface="Symbol" pitchFamily="18" charset="2"/>
              </a:rPr>
              <a:t>d</a:t>
            </a:r>
            <a:r>
              <a:rPr lang="en-US" dirty="0" smtClean="0"/>
              <a:t> in the wigglers.</a:t>
            </a:r>
          </a:p>
          <a:p>
            <a:endParaRPr lang="en-US" dirty="0" smtClean="0"/>
          </a:p>
          <a:p>
            <a:pPr>
              <a:buFont typeface="Arial" pitchFamily="34" charset="0"/>
              <a:buChar char="•"/>
            </a:pPr>
            <a:r>
              <a:rPr lang="en-US" dirty="0" smtClean="0"/>
              <a:t> In Turn-Around spoilers are at opposite dispersion position separated by I matrix in </a:t>
            </a:r>
            <a:r>
              <a:rPr lang="en-US" dirty="0" err="1" smtClean="0"/>
              <a:t>betatron</a:t>
            </a:r>
            <a:r>
              <a:rPr lang="en-US" dirty="0" smtClean="0"/>
              <a:t> phase.</a:t>
            </a:r>
            <a:r>
              <a:rPr lang="en-US" dirty="0"/>
              <a:t> </a:t>
            </a:r>
            <a:r>
              <a:rPr lang="en-US" dirty="0" smtClean="0"/>
              <a:t>In wigglers they are at same dispersion and separated by -I in </a:t>
            </a:r>
            <a:r>
              <a:rPr lang="en-US" dirty="0" err="1" smtClean="0"/>
              <a:t>betatron</a:t>
            </a:r>
            <a:r>
              <a:rPr lang="en-US" dirty="0" smtClean="0"/>
              <a:t> phase.</a:t>
            </a:r>
          </a:p>
          <a:p>
            <a:endParaRPr lang="en-US"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it-IT" smtClean="0"/>
              <a:t>A. Vivoli, N.Solyak, V.Kapin, ILC RTML Lattice Design</a:t>
            </a:r>
            <a:endParaRPr lang="en-US" dirty="0"/>
          </a:p>
        </p:txBody>
      </p:sp>
      <p:sp>
        <p:nvSpPr>
          <p:cNvPr id="5" name="Slide Number Placeholder 4"/>
          <p:cNvSpPr>
            <a:spLocks noGrp="1"/>
          </p:cNvSpPr>
          <p:nvPr>
            <p:ph type="sldNum" sz="quarter" idx="11"/>
          </p:nvPr>
        </p:nvSpPr>
        <p:spPr/>
        <p:txBody>
          <a:bodyPr/>
          <a:lstStyle/>
          <a:p>
            <a:fld id="{9030AE11-0E0D-4223-8054-3F2EF5086B30}" type="slidenum">
              <a:rPr lang="en-US" smtClean="0"/>
              <a:pPr/>
              <a:t>19</a:t>
            </a:fld>
            <a:endParaRPr lang="en-US"/>
          </a:p>
        </p:txBody>
      </p:sp>
      <p:sp>
        <p:nvSpPr>
          <p:cNvPr id="10" name="Title 1"/>
          <p:cNvSpPr txBox="1">
            <a:spLocks/>
          </p:cNvSpPr>
          <p:nvPr/>
        </p:nvSpPr>
        <p:spPr>
          <a:xfrm>
            <a:off x="0" y="0"/>
            <a:ext cx="9144000" cy="674133"/>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0" cap="none" spc="0" normalizeH="0" baseline="0" noProof="0" dirty="0" smtClean="0">
                <a:ln>
                  <a:noFill/>
                </a:ln>
                <a:solidFill>
                  <a:schemeClr val="tx2"/>
                </a:solidFill>
                <a:effectLst/>
                <a:uLnTx/>
                <a:uFillTx/>
                <a:latin typeface="+mj-lt"/>
                <a:ea typeface="+mj-ea"/>
                <a:cs typeface="+mj-cs"/>
              </a:rPr>
              <a:t>Magnet count and Heat Load/Cost estimation</a:t>
            </a:r>
            <a:endParaRPr kumimoji="0" lang="en-US" sz="2400" b="0" i="0" u="none" strike="noStrike" kern="0" cap="none" spc="0" normalizeH="0" baseline="0" noProof="0" dirty="0">
              <a:ln>
                <a:noFill/>
              </a:ln>
              <a:solidFill>
                <a:schemeClr val="tx2"/>
              </a:solidFill>
              <a:effectLst/>
              <a:uLnTx/>
              <a:uFillTx/>
              <a:latin typeface="+mj-lt"/>
              <a:ea typeface="+mj-ea"/>
              <a:cs typeface="+mj-cs"/>
            </a:endParaRPr>
          </a:p>
        </p:txBody>
      </p:sp>
      <p:pic>
        <p:nvPicPr>
          <p:cNvPr id="11" name="Picture 2"/>
          <p:cNvPicPr>
            <a:picLocks noChangeAspect="1" noChangeArrowheads="1"/>
          </p:cNvPicPr>
          <p:nvPr/>
        </p:nvPicPr>
        <p:blipFill>
          <a:blip r:embed="rId2" cstate="print"/>
          <a:srcRect/>
          <a:stretch>
            <a:fillRect/>
          </a:stretch>
        </p:blipFill>
        <p:spPr bwMode="auto">
          <a:xfrm>
            <a:off x="0" y="1371600"/>
            <a:ext cx="4350872" cy="4191000"/>
          </a:xfrm>
          <a:prstGeom prst="rect">
            <a:avLst/>
          </a:prstGeom>
          <a:noFill/>
          <a:ln w="9525">
            <a:noFill/>
            <a:miter lim="800000"/>
            <a:headEnd/>
            <a:tailEnd/>
          </a:ln>
        </p:spPr>
      </p:pic>
      <p:pic>
        <p:nvPicPr>
          <p:cNvPr id="12" name="Picture 3"/>
          <p:cNvPicPr>
            <a:picLocks noChangeAspect="1" noChangeArrowheads="1"/>
          </p:cNvPicPr>
          <p:nvPr/>
        </p:nvPicPr>
        <p:blipFill>
          <a:blip r:embed="rId3" cstate="print"/>
          <a:srcRect/>
          <a:stretch>
            <a:fillRect/>
          </a:stretch>
        </p:blipFill>
        <p:spPr bwMode="auto">
          <a:xfrm>
            <a:off x="4360985" y="1295400"/>
            <a:ext cx="4783015" cy="3886200"/>
          </a:xfrm>
          <a:prstGeom prst="rect">
            <a:avLst/>
          </a:prstGeom>
          <a:noFill/>
          <a:ln w="9525">
            <a:noFill/>
            <a:miter lim="800000"/>
            <a:headEnd/>
            <a:tailEnd/>
          </a:ln>
        </p:spPr>
      </p:pic>
      <p:sp>
        <p:nvSpPr>
          <p:cNvPr id="13" name="TextBox 12"/>
          <p:cNvSpPr txBox="1"/>
          <p:nvPr/>
        </p:nvSpPr>
        <p:spPr>
          <a:xfrm>
            <a:off x="152400" y="914400"/>
            <a:ext cx="8534400" cy="381000"/>
          </a:xfrm>
          <a:prstGeom prst="rect">
            <a:avLst/>
          </a:prstGeom>
          <a:noFill/>
        </p:spPr>
        <p:txBody>
          <a:bodyPr wrap="square" rtlCol="0">
            <a:spAutoFit/>
          </a:bodyPr>
          <a:lstStyle/>
          <a:p>
            <a:r>
              <a:rPr lang="en-US" dirty="0" smtClean="0"/>
              <a:t>Magnet count and Heat &amp; Power Load for RTML estimated with RDR parameters.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a:xfrm>
            <a:off x="0" y="6359708"/>
            <a:ext cx="9144000" cy="456528"/>
          </a:xfrm>
        </p:spPr>
        <p:txBody>
          <a:bodyPr/>
          <a:lstStyle/>
          <a:p>
            <a:r>
              <a:rPr lang="it-IT" dirty="0" smtClean="0"/>
              <a:t>A. Vivoli, N.Solyak, V.Kapin, ILC RTML Lattice Design</a:t>
            </a:r>
            <a:endParaRPr lang="en-US" dirty="0"/>
          </a:p>
        </p:txBody>
      </p:sp>
      <p:sp>
        <p:nvSpPr>
          <p:cNvPr id="5" name="Slide Number Placeholder 4"/>
          <p:cNvSpPr>
            <a:spLocks noGrp="1"/>
          </p:cNvSpPr>
          <p:nvPr>
            <p:ph type="sldNum" sz="quarter" idx="11"/>
          </p:nvPr>
        </p:nvSpPr>
        <p:spPr/>
        <p:txBody>
          <a:bodyPr/>
          <a:lstStyle/>
          <a:p>
            <a:fld id="{9030AE11-0E0D-4223-8054-3F2EF5086B30}" type="slidenum">
              <a:rPr lang="en-US" smtClean="0"/>
              <a:pPr/>
              <a:t>2</a:t>
            </a:fld>
            <a:endParaRPr lang="en-US"/>
          </a:p>
        </p:txBody>
      </p:sp>
      <p:sp>
        <p:nvSpPr>
          <p:cNvPr id="9" name="Title 5"/>
          <p:cNvSpPr txBox="1">
            <a:spLocks/>
          </p:cNvSpPr>
          <p:nvPr/>
        </p:nvSpPr>
        <p:spPr>
          <a:xfrm>
            <a:off x="1185120" y="0"/>
            <a:ext cx="7196880" cy="733037"/>
          </a:xfrm>
          <a:prstGeom prst="rect">
            <a:avLst/>
          </a:prstGeom>
        </p:spPr>
        <p:txBody>
          <a:bodyPr/>
          <a:lstStyle>
            <a:lvl1pPr algn="ctr" rtl="0" fontAlgn="base">
              <a:spcBef>
                <a:spcPct val="0"/>
              </a:spcBef>
              <a:spcAft>
                <a:spcPct val="0"/>
              </a:spcAft>
              <a:defRPr sz="4000">
                <a:solidFill>
                  <a:schemeClr val="tx2"/>
                </a:solidFill>
                <a:latin typeface="+mj-lt"/>
                <a:ea typeface="+mj-ea"/>
                <a:cs typeface="+mj-cs"/>
              </a:defRPr>
            </a:lvl1pPr>
            <a:lvl2pPr algn="ctr" rtl="0" fontAlgn="base">
              <a:spcBef>
                <a:spcPct val="0"/>
              </a:spcBef>
              <a:spcAft>
                <a:spcPct val="0"/>
              </a:spcAft>
              <a:defRPr sz="4000">
                <a:solidFill>
                  <a:schemeClr val="tx2"/>
                </a:solidFill>
                <a:latin typeface="Arial" charset="0"/>
                <a:cs typeface="Arial" charset="0"/>
              </a:defRPr>
            </a:lvl2pPr>
            <a:lvl3pPr algn="ctr" rtl="0" fontAlgn="base">
              <a:spcBef>
                <a:spcPct val="0"/>
              </a:spcBef>
              <a:spcAft>
                <a:spcPct val="0"/>
              </a:spcAft>
              <a:defRPr sz="4000">
                <a:solidFill>
                  <a:schemeClr val="tx2"/>
                </a:solidFill>
                <a:latin typeface="Arial" charset="0"/>
                <a:cs typeface="Arial" charset="0"/>
              </a:defRPr>
            </a:lvl3pPr>
            <a:lvl4pPr algn="ctr" rtl="0" fontAlgn="base">
              <a:spcBef>
                <a:spcPct val="0"/>
              </a:spcBef>
              <a:spcAft>
                <a:spcPct val="0"/>
              </a:spcAft>
              <a:defRPr sz="4000">
                <a:solidFill>
                  <a:schemeClr val="tx2"/>
                </a:solidFill>
                <a:latin typeface="Arial" charset="0"/>
                <a:cs typeface="Arial" charset="0"/>
              </a:defRPr>
            </a:lvl4pPr>
            <a:lvl5pPr algn="ctr" rtl="0" fontAlgn="base">
              <a:spcBef>
                <a:spcPct val="0"/>
              </a:spcBef>
              <a:spcAft>
                <a:spcPct val="0"/>
              </a:spcAft>
              <a:defRPr sz="4000">
                <a:solidFill>
                  <a:schemeClr val="tx2"/>
                </a:solidFill>
                <a:latin typeface="Arial" charset="0"/>
                <a:cs typeface="Arial" charset="0"/>
              </a:defRPr>
            </a:lvl5pPr>
            <a:lvl6pPr marL="414726" algn="ctr" rtl="0" fontAlgn="base">
              <a:spcBef>
                <a:spcPct val="0"/>
              </a:spcBef>
              <a:spcAft>
                <a:spcPct val="0"/>
              </a:spcAft>
              <a:defRPr sz="4000">
                <a:solidFill>
                  <a:schemeClr val="tx2"/>
                </a:solidFill>
                <a:latin typeface="Arial" charset="0"/>
                <a:cs typeface="Arial" charset="0"/>
              </a:defRPr>
            </a:lvl6pPr>
            <a:lvl7pPr marL="829452" algn="ctr" rtl="0" fontAlgn="base">
              <a:spcBef>
                <a:spcPct val="0"/>
              </a:spcBef>
              <a:spcAft>
                <a:spcPct val="0"/>
              </a:spcAft>
              <a:defRPr sz="4000">
                <a:solidFill>
                  <a:schemeClr val="tx2"/>
                </a:solidFill>
                <a:latin typeface="Arial" charset="0"/>
                <a:cs typeface="Arial" charset="0"/>
              </a:defRPr>
            </a:lvl7pPr>
            <a:lvl8pPr marL="1244178" algn="ctr" rtl="0" fontAlgn="base">
              <a:spcBef>
                <a:spcPct val="0"/>
              </a:spcBef>
              <a:spcAft>
                <a:spcPct val="0"/>
              </a:spcAft>
              <a:defRPr sz="4000">
                <a:solidFill>
                  <a:schemeClr val="tx2"/>
                </a:solidFill>
                <a:latin typeface="Arial" charset="0"/>
                <a:cs typeface="Arial" charset="0"/>
              </a:defRPr>
            </a:lvl8pPr>
            <a:lvl9pPr marL="1658904" algn="ctr" rtl="0" fontAlgn="base">
              <a:spcBef>
                <a:spcPct val="0"/>
              </a:spcBef>
              <a:spcAft>
                <a:spcPct val="0"/>
              </a:spcAft>
              <a:defRPr sz="4000">
                <a:solidFill>
                  <a:schemeClr val="tx2"/>
                </a:solidFill>
                <a:latin typeface="Arial" charset="0"/>
                <a:cs typeface="Arial" charset="0"/>
              </a:defRPr>
            </a:lvl9pPr>
          </a:lstStyle>
          <a:p>
            <a:r>
              <a:rPr lang="en-US" sz="3600" dirty="0" smtClean="0"/>
              <a:t>OUTLINE</a:t>
            </a:r>
            <a:endParaRPr lang="en-US" sz="3600" dirty="0"/>
          </a:p>
        </p:txBody>
      </p:sp>
      <p:sp>
        <p:nvSpPr>
          <p:cNvPr id="10" name="Content Placeholder 6"/>
          <p:cNvSpPr txBox="1">
            <a:spLocks/>
          </p:cNvSpPr>
          <p:nvPr/>
        </p:nvSpPr>
        <p:spPr>
          <a:xfrm>
            <a:off x="457200" y="1371600"/>
            <a:ext cx="8229600" cy="4526395"/>
          </a:xfrm>
          <a:prstGeom prst="rect">
            <a:avLst/>
          </a:prstGeom>
        </p:spPr>
        <p:txBody>
          <a:bodyPr/>
          <a:lstStyle>
            <a:lvl1pPr marL="311045" indent="-311045" algn="l" rtl="0" fontAlgn="base">
              <a:spcBef>
                <a:spcPct val="20000"/>
              </a:spcBef>
              <a:spcAft>
                <a:spcPct val="0"/>
              </a:spcAft>
              <a:buChar char="•"/>
              <a:defRPr sz="2900">
                <a:solidFill>
                  <a:schemeClr val="tx1"/>
                </a:solidFill>
                <a:latin typeface="+mn-lt"/>
                <a:ea typeface="+mn-ea"/>
                <a:cs typeface="+mn-cs"/>
              </a:defRPr>
            </a:lvl1pPr>
            <a:lvl2pPr marL="673930" indent="-259204" algn="l" rtl="0" fontAlgn="base">
              <a:spcBef>
                <a:spcPct val="20000"/>
              </a:spcBef>
              <a:spcAft>
                <a:spcPct val="0"/>
              </a:spcAft>
              <a:buChar char="–"/>
              <a:defRPr sz="2500">
                <a:solidFill>
                  <a:schemeClr val="tx1"/>
                </a:solidFill>
                <a:latin typeface="+mn-lt"/>
                <a:cs typeface="+mn-cs"/>
              </a:defRPr>
            </a:lvl2pPr>
            <a:lvl3pPr marL="1036815" indent="-207363" algn="l" rtl="0" fontAlgn="base">
              <a:spcBef>
                <a:spcPct val="20000"/>
              </a:spcBef>
              <a:spcAft>
                <a:spcPct val="0"/>
              </a:spcAft>
              <a:buChar char="•"/>
              <a:defRPr sz="2200">
                <a:solidFill>
                  <a:schemeClr val="tx1"/>
                </a:solidFill>
                <a:latin typeface="+mn-lt"/>
                <a:cs typeface="+mn-cs"/>
              </a:defRPr>
            </a:lvl3pPr>
            <a:lvl4pPr marL="1451541" indent="-207363" algn="l" rtl="0" fontAlgn="base">
              <a:spcBef>
                <a:spcPct val="20000"/>
              </a:spcBef>
              <a:spcAft>
                <a:spcPct val="0"/>
              </a:spcAft>
              <a:buChar char="–"/>
              <a:defRPr sz="1800">
                <a:solidFill>
                  <a:schemeClr val="tx1"/>
                </a:solidFill>
                <a:latin typeface="+mn-lt"/>
                <a:cs typeface="+mn-cs"/>
              </a:defRPr>
            </a:lvl4pPr>
            <a:lvl5pPr marL="1866268" indent="-207363" algn="l" rtl="0" fontAlgn="base">
              <a:spcBef>
                <a:spcPct val="20000"/>
              </a:spcBef>
              <a:spcAft>
                <a:spcPct val="0"/>
              </a:spcAft>
              <a:buChar char="»"/>
              <a:defRPr sz="1800">
                <a:solidFill>
                  <a:schemeClr val="tx1"/>
                </a:solidFill>
                <a:latin typeface="+mn-lt"/>
                <a:cs typeface="+mn-cs"/>
              </a:defRPr>
            </a:lvl5pPr>
            <a:lvl6pPr marL="2280994" indent="-207363" algn="l" rtl="0" fontAlgn="base">
              <a:spcBef>
                <a:spcPct val="20000"/>
              </a:spcBef>
              <a:spcAft>
                <a:spcPct val="0"/>
              </a:spcAft>
              <a:buChar char="»"/>
              <a:defRPr sz="1800">
                <a:solidFill>
                  <a:schemeClr val="tx1"/>
                </a:solidFill>
                <a:latin typeface="+mn-lt"/>
                <a:cs typeface="+mn-cs"/>
              </a:defRPr>
            </a:lvl6pPr>
            <a:lvl7pPr marL="2695720" indent="-207363" algn="l" rtl="0" fontAlgn="base">
              <a:spcBef>
                <a:spcPct val="20000"/>
              </a:spcBef>
              <a:spcAft>
                <a:spcPct val="0"/>
              </a:spcAft>
              <a:buChar char="»"/>
              <a:defRPr sz="1800">
                <a:solidFill>
                  <a:schemeClr val="tx1"/>
                </a:solidFill>
                <a:latin typeface="+mn-lt"/>
                <a:cs typeface="+mn-cs"/>
              </a:defRPr>
            </a:lvl7pPr>
            <a:lvl8pPr marL="3110446" indent="-207363" algn="l" rtl="0" fontAlgn="base">
              <a:spcBef>
                <a:spcPct val="20000"/>
              </a:spcBef>
              <a:spcAft>
                <a:spcPct val="0"/>
              </a:spcAft>
              <a:buChar char="»"/>
              <a:defRPr sz="1800">
                <a:solidFill>
                  <a:schemeClr val="tx1"/>
                </a:solidFill>
                <a:latin typeface="+mn-lt"/>
                <a:cs typeface="+mn-cs"/>
              </a:defRPr>
            </a:lvl8pPr>
            <a:lvl9pPr marL="3525172" indent="-207363" algn="l" rtl="0" fontAlgn="base">
              <a:spcBef>
                <a:spcPct val="20000"/>
              </a:spcBef>
              <a:spcAft>
                <a:spcPct val="0"/>
              </a:spcAft>
              <a:buChar char="»"/>
              <a:defRPr sz="1800">
                <a:solidFill>
                  <a:schemeClr val="tx1"/>
                </a:solidFill>
                <a:latin typeface="+mn-lt"/>
                <a:cs typeface="+mn-cs"/>
              </a:defRPr>
            </a:lvl9pPr>
          </a:lstStyle>
          <a:p>
            <a:pPr marL="285750" indent="-285750">
              <a:buFont typeface="Arial" pitchFamily="34" charset="0"/>
              <a:buChar char="•"/>
            </a:pPr>
            <a:r>
              <a:rPr lang="en-US" sz="2800" dirty="0" smtClean="0"/>
              <a:t>RTML Layout</a:t>
            </a:r>
          </a:p>
          <a:p>
            <a:pPr marL="285750" indent="-285750">
              <a:buFont typeface="Arial" pitchFamily="34" charset="0"/>
              <a:buChar char="•"/>
            </a:pPr>
            <a:r>
              <a:rPr lang="en-US" sz="2800" dirty="0" smtClean="0"/>
              <a:t>Latest changes in central region (ERTL/PRTL)</a:t>
            </a:r>
          </a:p>
          <a:p>
            <a:pPr marL="285750" indent="-285750">
              <a:buFont typeface="Arial" pitchFamily="34" charset="0"/>
              <a:buChar char="•"/>
            </a:pPr>
            <a:r>
              <a:rPr lang="en-US" sz="2800" dirty="0" smtClean="0"/>
              <a:t>Return Line Dog-Legs design (ELTL/PLTL)</a:t>
            </a:r>
          </a:p>
          <a:p>
            <a:pPr marL="285750" indent="-285750">
              <a:buFont typeface="Arial" pitchFamily="34" charset="0"/>
              <a:buChar char="•"/>
            </a:pPr>
            <a:r>
              <a:rPr lang="en-US" sz="2800" dirty="0" smtClean="0"/>
              <a:t>ML Treaty point definition and matching</a:t>
            </a:r>
          </a:p>
          <a:p>
            <a:pPr marL="285750" indent="-285750">
              <a:buFont typeface="Arial" pitchFamily="34" charset="0"/>
              <a:buChar char="•"/>
            </a:pPr>
            <a:r>
              <a:rPr lang="en-US" sz="2800" dirty="0" smtClean="0"/>
              <a:t>Earth curvature in Return Lines (ELTL/PLTL)</a:t>
            </a:r>
          </a:p>
          <a:p>
            <a:pPr marL="285750" indent="-285750">
              <a:buFont typeface="Arial" pitchFamily="34" charset="0"/>
              <a:buChar char="•"/>
            </a:pPr>
            <a:r>
              <a:rPr lang="en-US" sz="2800" dirty="0" smtClean="0"/>
              <a:t>Bunch Compressor design requirements</a:t>
            </a:r>
          </a:p>
          <a:p>
            <a:pPr marL="285750" indent="-285750">
              <a:buFont typeface="Arial" pitchFamily="34" charset="0"/>
              <a:buChar char="•"/>
            </a:pPr>
            <a:r>
              <a:rPr lang="en-US" sz="2800" dirty="0" smtClean="0"/>
              <a:t>Other sections of RTML</a:t>
            </a:r>
            <a:endParaRPr lang="en-US" sz="2800" dirty="0" smtClean="0"/>
          </a:p>
          <a:p>
            <a:pPr marL="285750" indent="-285750">
              <a:buFont typeface="Arial" pitchFamily="34" charset="0"/>
              <a:buChar char="•"/>
            </a:pPr>
            <a:r>
              <a:rPr lang="en-US" sz="2800" dirty="0" smtClean="0"/>
              <a:t>Magnet count and Heat Load/Cost estimation</a:t>
            </a:r>
          </a:p>
          <a:p>
            <a:pPr marL="285750" indent="-285750">
              <a:buFont typeface="Arial" pitchFamily="34" charset="0"/>
              <a:buChar char="•"/>
            </a:pPr>
            <a:r>
              <a:rPr lang="en-US" sz="2800" dirty="0" smtClean="0"/>
              <a:t>Summary</a:t>
            </a:r>
          </a:p>
          <a:p>
            <a:endParaRPr lang="en-US" sz="2800" dirty="0"/>
          </a:p>
        </p:txBody>
      </p:sp>
    </p:spTree>
    <p:extLst>
      <p:ext uri="{BB962C8B-B14F-4D97-AF65-F5344CB8AC3E}">
        <p14:creationId xmlns="" xmlns:p14="http://schemas.microsoft.com/office/powerpoint/2010/main" val="25706577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it-IT" smtClean="0"/>
              <a:t>A. Vivoli, N.Solyak, V.Kapin, ILC RTML Lattice Design</a:t>
            </a:r>
            <a:endParaRPr lang="en-US" dirty="0"/>
          </a:p>
        </p:txBody>
      </p:sp>
      <p:sp>
        <p:nvSpPr>
          <p:cNvPr id="5" name="Slide Number Placeholder 4"/>
          <p:cNvSpPr>
            <a:spLocks noGrp="1"/>
          </p:cNvSpPr>
          <p:nvPr>
            <p:ph type="sldNum" sz="quarter" idx="11"/>
          </p:nvPr>
        </p:nvSpPr>
        <p:spPr/>
        <p:txBody>
          <a:bodyPr/>
          <a:lstStyle/>
          <a:p>
            <a:fld id="{9030AE11-0E0D-4223-8054-3F2EF5086B30}" type="slidenum">
              <a:rPr lang="en-US" smtClean="0"/>
              <a:pPr/>
              <a:t>20</a:t>
            </a:fld>
            <a:endParaRPr lang="en-US"/>
          </a:p>
        </p:txBody>
      </p:sp>
      <p:sp>
        <p:nvSpPr>
          <p:cNvPr id="9" name="TextBox 2"/>
          <p:cNvSpPr txBox="1">
            <a:spLocks noChangeArrowheads="1"/>
          </p:cNvSpPr>
          <p:nvPr/>
        </p:nvSpPr>
        <p:spPr bwMode="auto">
          <a:xfrm>
            <a:off x="0" y="1"/>
            <a:ext cx="9144000" cy="461665"/>
          </a:xfrm>
          <a:prstGeom prst="rect">
            <a:avLst/>
          </a:prstGeom>
          <a:noFill/>
          <a:ln w="9525">
            <a:noFill/>
            <a:miter lim="800000"/>
            <a:headEnd/>
            <a:tailEnd/>
          </a:ln>
        </p:spPr>
        <p:txBody>
          <a:bodyPr wrap="square">
            <a:spAutoFit/>
          </a:bodyPr>
          <a:lstStyle/>
          <a:p>
            <a:pPr marL="285750" indent="-285750" algn="ctr"/>
            <a:r>
              <a:rPr lang="en-US" sz="2400" dirty="0" smtClean="0"/>
              <a:t>Magnet count and Heat Load/Cost estimation</a:t>
            </a:r>
          </a:p>
        </p:txBody>
      </p:sp>
      <p:pic>
        <p:nvPicPr>
          <p:cNvPr id="10" name="Picture 4"/>
          <p:cNvPicPr>
            <a:picLocks noChangeAspect="1" noChangeArrowheads="1"/>
          </p:cNvPicPr>
          <p:nvPr/>
        </p:nvPicPr>
        <p:blipFill>
          <a:blip r:embed="rId2" cstate="print"/>
          <a:srcRect/>
          <a:stretch>
            <a:fillRect/>
          </a:stretch>
        </p:blipFill>
        <p:spPr bwMode="auto">
          <a:xfrm>
            <a:off x="152400" y="1524000"/>
            <a:ext cx="8763000" cy="4094033"/>
          </a:xfrm>
          <a:prstGeom prst="rect">
            <a:avLst/>
          </a:prstGeom>
          <a:noFill/>
          <a:ln w="9525">
            <a:noFill/>
            <a:miter lim="800000"/>
            <a:headEnd/>
            <a:tailEnd/>
          </a:ln>
        </p:spPr>
      </p:pic>
      <p:sp>
        <p:nvSpPr>
          <p:cNvPr id="11" name="TextBox 10"/>
          <p:cNvSpPr txBox="1"/>
          <p:nvPr/>
        </p:nvSpPr>
        <p:spPr>
          <a:xfrm>
            <a:off x="381000" y="1066800"/>
            <a:ext cx="7315200" cy="381000"/>
          </a:xfrm>
          <a:prstGeom prst="rect">
            <a:avLst/>
          </a:prstGeom>
          <a:noFill/>
        </p:spPr>
        <p:txBody>
          <a:bodyPr wrap="square" rtlCol="0">
            <a:spAutoFit/>
          </a:bodyPr>
          <a:lstStyle/>
          <a:p>
            <a:r>
              <a:rPr lang="en-US" dirty="0" smtClean="0"/>
              <a:t>Cost for RTML magnets &amp; PS estimated using RDR data.</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it-IT" smtClean="0"/>
              <a:t>A. Vivoli, N.Solyak, V.Kapin, ILC RTML Lattice Design</a:t>
            </a:r>
            <a:endParaRPr lang="en-US" dirty="0"/>
          </a:p>
        </p:txBody>
      </p:sp>
      <p:sp>
        <p:nvSpPr>
          <p:cNvPr id="5" name="Slide Number Placeholder 4"/>
          <p:cNvSpPr>
            <a:spLocks noGrp="1"/>
          </p:cNvSpPr>
          <p:nvPr>
            <p:ph type="sldNum" sz="quarter" idx="11"/>
          </p:nvPr>
        </p:nvSpPr>
        <p:spPr/>
        <p:txBody>
          <a:bodyPr/>
          <a:lstStyle/>
          <a:p>
            <a:fld id="{9030AE11-0E0D-4223-8054-3F2EF5086B30}" type="slidenum">
              <a:rPr lang="en-US" smtClean="0"/>
              <a:pPr/>
              <a:t>21</a:t>
            </a:fld>
            <a:endParaRPr lang="en-US"/>
          </a:p>
        </p:txBody>
      </p:sp>
      <p:sp>
        <p:nvSpPr>
          <p:cNvPr id="6" name="Title 1"/>
          <p:cNvSpPr txBox="1">
            <a:spLocks/>
          </p:cNvSpPr>
          <p:nvPr/>
        </p:nvSpPr>
        <p:spPr>
          <a:xfrm>
            <a:off x="0" y="0"/>
            <a:ext cx="9144000" cy="733037"/>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0" cap="none" spc="0" normalizeH="0" baseline="0" noProof="0" dirty="0" smtClean="0">
                <a:ln>
                  <a:noFill/>
                </a:ln>
                <a:solidFill>
                  <a:schemeClr val="tx2"/>
                </a:solidFill>
                <a:effectLst/>
                <a:uLnTx/>
                <a:uFillTx/>
                <a:latin typeface="+mj-lt"/>
                <a:ea typeface="+mj-ea"/>
                <a:cs typeface="+mj-cs"/>
              </a:rPr>
              <a:t>Summary and outlook</a:t>
            </a:r>
            <a:endParaRPr kumimoji="0" lang="en-US" sz="3200" b="0" i="0" u="none" strike="noStrike" kern="0" cap="none" spc="0" normalizeH="0" baseline="0" noProof="0" dirty="0">
              <a:ln>
                <a:noFill/>
              </a:ln>
              <a:solidFill>
                <a:schemeClr val="tx2"/>
              </a:solidFill>
              <a:effectLst/>
              <a:uLnTx/>
              <a:uFillTx/>
              <a:latin typeface="+mj-lt"/>
              <a:ea typeface="+mj-ea"/>
              <a:cs typeface="+mj-cs"/>
            </a:endParaRPr>
          </a:p>
        </p:txBody>
      </p:sp>
      <p:sp>
        <p:nvSpPr>
          <p:cNvPr id="7" name="TextBox 6"/>
          <p:cNvSpPr txBox="1"/>
          <p:nvPr/>
        </p:nvSpPr>
        <p:spPr>
          <a:xfrm>
            <a:off x="-4439" y="1219200"/>
            <a:ext cx="9148439" cy="4524315"/>
          </a:xfrm>
          <a:prstGeom prst="rect">
            <a:avLst/>
          </a:prstGeom>
          <a:noFill/>
        </p:spPr>
        <p:txBody>
          <a:bodyPr wrap="square" rtlCol="0">
            <a:spAutoFit/>
          </a:bodyPr>
          <a:lstStyle/>
          <a:p>
            <a:pPr marL="285750" indent="-285750">
              <a:buFont typeface="Arial" pitchFamily="34" charset="0"/>
              <a:buChar char="•"/>
            </a:pPr>
            <a:r>
              <a:rPr lang="en-US" sz="2400" dirty="0" smtClean="0"/>
              <a:t>The RTML lattice is almost in the TDR configuration.</a:t>
            </a:r>
          </a:p>
          <a:p>
            <a:pPr marL="285750" indent="-285750"/>
            <a:endParaRPr lang="en-US" sz="2400" dirty="0" smtClean="0"/>
          </a:p>
          <a:p>
            <a:pPr marL="285750" indent="-285750">
              <a:buFont typeface="Arial" pitchFamily="34" charset="0"/>
              <a:buChar char="•"/>
            </a:pPr>
            <a:r>
              <a:rPr lang="en-US" sz="2400" dirty="0" smtClean="0"/>
              <a:t>Earth curvature in return lines have been designed.</a:t>
            </a:r>
          </a:p>
          <a:p>
            <a:pPr marL="285750" indent="-285750"/>
            <a:endParaRPr lang="en-US" sz="2400" dirty="0" smtClean="0"/>
          </a:p>
          <a:p>
            <a:pPr marL="285750" indent="-285750">
              <a:buFont typeface="Arial" pitchFamily="34" charset="0"/>
              <a:buChar char="•"/>
            </a:pPr>
            <a:r>
              <a:rPr lang="en-US" sz="2400" dirty="0" smtClean="0"/>
              <a:t>Geometrical matching of DR/ML Treaty points have been performed, optics matching almost done.</a:t>
            </a:r>
          </a:p>
          <a:p>
            <a:pPr marL="285750" indent="-285750"/>
            <a:endParaRPr lang="en-US" sz="2400" dirty="0" smtClean="0"/>
          </a:p>
          <a:p>
            <a:pPr marL="285750" indent="-285750">
              <a:buFont typeface="Arial" pitchFamily="34" charset="0"/>
              <a:buChar char="•"/>
            </a:pPr>
            <a:r>
              <a:rPr lang="en-US" sz="2400" dirty="0" smtClean="0"/>
              <a:t>Renovated design and simulation of BC have been performed.</a:t>
            </a:r>
          </a:p>
          <a:p>
            <a:pPr marL="285750" indent="-285750"/>
            <a:endParaRPr lang="en-US" sz="2400" dirty="0" smtClean="0"/>
          </a:p>
          <a:p>
            <a:pPr marL="285750" indent="-285750">
              <a:buFont typeface="Arial" pitchFamily="34" charset="0"/>
              <a:buChar char="•"/>
            </a:pPr>
            <a:r>
              <a:rPr lang="en-US" sz="2400" dirty="0" smtClean="0"/>
              <a:t>Design of extraction lines has </a:t>
            </a:r>
            <a:r>
              <a:rPr lang="en-US" sz="2400" smtClean="0"/>
              <a:t>been </a:t>
            </a:r>
            <a:r>
              <a:rPr lang="en-US" sz="2400" smtClean="0"/>
              <a:t>renovated</a:t>
            </a:r>
            <a:r>
              <a:rPr lang="en-US" sz="2400" dirty="0" smtClean="0"/>
              <a:t>.</a:t>
            </a:r>
          </a:p>
          <a:p>
            <a:pPr marL="285750" indent="-285750"/>
            <a:r>
              <a:rPr lang="en-US" sz="2400" dirty="0" smtClean="0"/>
              <a:t>  </a:t>
            </a:r>
          </a:p>
          <a:p>
            <a:pPr marL="285750" indent="-285750">
              <a:buFont typeface="Arial" pitchFamily="34" charset="0"/>
              <a:buChar char="•"/>
            </a:pPr>
            <a:r>
              <a:rPr lang="en-US" sz="2400" dirty="0" smtClean="0"/>
              <a:t>Magnet count and Heat Load/Cost estimations completed.</a:t>
            </a:r>
            <a:endParaRPr lang="en-US" sz="24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Thanks for your attention.</a:t>
            </a:r>
            <a:endParaRPr lang="en-US" dirty="0"/>
          </a:p>
        </p:txBody>
      </p:sp>
    </p:spTree>
    <p:extLst>
      <p:ext uri="{BB962C8B-B14F-4D97-AF65-F5344CB8AC3E}">
        <p14:creationId xmlns="" xmlns:p14="http://schemas.microsoft.com/office/powerpoint/2010/main" val="39853418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BACK UP SLIDES</a:t>
            </a:r>
            <a:endParaRPr lang="en-US" dirty="0"/>
          </a:p>
        </p:txBody>
      </p:sp>
    </p:spTree>
    <p:extLst>
      <p:ext uri="{BB962C8B-B14F-4D97-AF65-F5344CB8AC3E}">
        <p14:creationId xmlns="" xmlns:p14="http://schemas.microsoft.com/office/powerpoint/2010/main" val="7788321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it-IT" smtClean="0"/>
              <a:t>A. Vivoli, N.Solyak, V.Kapin, ILC RTML Lattice Design</a:t>
            </a:r>
            <a:endParaRPr lang="en-US"/>
          </a:p>
        </p:txBody>
      </p:sp>
      <p:sp>
        <p:nvSpPr>
          <p:cNvPr id="3" name="Slide Number Placeholder 2"/>
          <p:cNvSpPr>
            <a:spLocks noGrp="1"/>
          </p:cNvSpPr>
          <p:nvPr>
            <p:ph type="sldNum" sz="quarter" idx="11"/>
          </p:nvPr>
        </p:nvSpPr>
        <p:spPr/>
        <p:txBody>
          <a:bodyPr/>
          <a:lstStyle/>
          <a:p>
            <a:fld id="{4BDEE6D0-12A1-4631-B527-0843E5FB574B}" type="slidenum">
              <a:rPr lang="en-US" smtClean="0"/>
              <a:pPr/>
              <a:t>24</a:t>
            </a:fld>
            <a:endParaRPr lang="en-US"/>
          </a:p>
        </p:txBody>
      </p:sp>
      <p:sp>
        <p:nvSpPr>
          <p:cNvPr id="4" name="Title 9"/>
          <p:cNvSpPr txBox="1">
            <a:spLocks/>
          </p:cNvSpPr>
          <p:nvPr/>
        </p:nvSpPr>
        <p:spPr>
          <a:xfrm>
            <a:off x="0" y="0"/>
            <a:ext cx="9144000" cy="533400"/>
          </a:xfrm>
          <a:prstGeom prst="rect">
            <a:avLst/>
          </a:prstGeom>
        </p:spPr>
        <p:txBody>
          <a:bodyPr>
            <a:normAutofit fontScale="90000" lnSpcReduction="20000"/>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0" cap="none" spc="0" normalizeH="0" baseline="0" noProof="0" dirty="0" smtClean="0">
                <a:ln>
                  <a:noFill/>
                </a:ln>
                <a:solidFill>
                  <a:schemeClr val="tx2"/>
                </a:solidFill>
                <a:effectLst/>
                <a:uLnTx/>
                <a:uFillTx/>
                <a:latin typeface="+mj-lt"/>
                <a:ea typeface="+mj-ea"/>
                <a:cs typeface="+mj-cs"/>
              </a:rPr>
              <a:t>Layout</a:t>
            </a:r>
            <a:endParaRPr kumimoji="0" lang="en-US" sz="4000" b="0" i="0" u="none" strike="noStrike" kern="0" cap="none" spc="0" normalizeH="0" baseline="0" noProof="0" dirty="0">
              <a:ln>
                <a:noFill/>
              </a:ln>
              <a:solidFill>
                <a:schemeClr val="tx2"/>
              </a:solidFill>
              <a:effectLst/>
              <a:uLnTx/>
              <a:uFillTx/>
              <a:latin typeface="+mj-lt"/>
              <a:ea typeface="+mj-ea"/>
              <a:cs typeface="+mj-cs"/>
            </a:endParaRPr>
          </a:p>
        </p:txBody>
      </p:sp>
      <p:grpSp>
        <p:nvGrpSpPr>
          <p:cNvPr id="5" name="Group 4"/>
          <p:cNvGrpSpPr/>
          <p:nvPr/>
        </p:nvGrpSpPr>
        <p:grpSpPr>
          <a:xfrm>
            <a:off x="0" y="914400"/>
            <a:ext cx="9144000" cy="3257550"/>
            <a:chOff x="304800" y="2590800"/>
            <a:chExt cx="8839200" cy="3033712"/>
          </a:xfrm>
        </p:grpSpPr>
        <p:pic>
          <p:nvPicPr>
            <p:cNvPr id="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04800" y="2590800"/>
              <a:ext cx="8839200" cy="3033712"/>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3124200" y="2590800"/>
              <a:ext cx="3505200" cy="461665"/>
            </a:xfrm>
            <a:prstGeom prst="rect">
              <a:avLst/>
            </a:prstGeom>
            <a:noFill/>
          </p:spPr>
          <p:txBody>
            <a:bodyPr wrap="square" rtlCol="0">
              <a:spAutoFit/>
            </a:bodyPr>
            <a:lstStyle/>
            <a:p>
              <a:pPr algn="ctr"/>
              <a:r>
                <a:rPr lang="en-US" sz="2400" b="1" dirty="0" smtClean="0">
                  <a:solidFill>
                    <a:srgbClr val="0070C0"/>
                  </a:solidFill>
                </a:rPr>
                <a:t>RTML LAYOUT</a:t>
              </a:r>
              <a:endParaRPr lang="en-US" sz="2400" b="1" dirty="0">
                <a:solidFill>
                  <a:srgbClr val="0070C0"/>
                </a:solidFill>
              </a:endParaRPr>
            </a:p>
          </p:txBody>
        </p:sp>
      </p:grpSp>
      <p:pic>
        <p:nvPicPr>
          <p:cNvPr id="8" name="table"/>
          <p:cNvPicPr>
            <a:picLocks noChangeAspect="1"/>
          </p:cNvPicPr>
          <p:nvPr/>
        </p:nvPicPr>
        <p:blipFill>
          <a:blip r:embed="rId3" cstate="print"/>
          <a:stretch>
            <a:fillRect/>
          </a:stretch>
        </p:blipFill>
        <p:spPr>
          <a:xfrm>
            <a:off x="2057400" y="4419600"/>
            <a:ext cx="5029200" cy="914400"/>
          </a:xfrm>
          <a:prstGeom prst="rect">
            <a:avLst/>
          </a:prstGeom>
        </p:spPr>
      </p:pic>
      <p:sp>
        <p:nvSpPr>
          <p:cNvPr id="9" name="TextBox 8"/>
          <p:cNvSpPr txBox="1"/>
          <p:nvPr/>
        </p:nvSpPr>
        <p:spPr>
          <a:xfrm>
            <a:off x="0" y="5638800"/>
            <a:ext cx="9144000" cy="369332"/>
          </a:xfrm>
          <a:prstGeom prst="rect">
            <a:avLst/>
          </a:prstGeom>
          <a:noFill/>
        </p:spPr>
        <p:txBody>
          <a:bodyPr wrap="square" rtlCol="0">
            <a:spAutoFit/>
          </a:bodyPr>
          <a:lstStyle/>
          <a:p>
            <a:pPr marL="285750" indent="-285750">
              <a:buFont typeface="Arial" pitchFamily="34" charset="0"/>
              <a:buChar char="•"/>
            </a:pPr>
            <a:r>
              <a:rPr lang="en-US" dirty="0" smtClean="0"/>
              <a:t>Lines EC_DL and BC1_DL have same lattice design.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it-IT" dirty="0" smtClean="0"/>
              <a:t>A. Vivoli, N.Solyak, V.Kapin, ILC RTML Lattice Design</a:t>
            </a:r>
            <a:endParaRPr lang="en-US" dirty="0"/>
          </a:p>
        </p:txBody>
      </p:sp>
      <p:sp>
        <p:nvSpPr>
          <p:cNvPr id="3" name="Slide Number Placeholder 2"/>
          <p:cNvSpPr>
            <a:spLocks noGrp="1"/>
          </p:cNvSpPr>
          <p:nvPr>
            <p:ph type="sldNum" sz="quarter" idx="11"/>
          </p:nvPr>
        </p:nvSpPr>
        <p:spPr/>
        <p:txBody>
          <a:bodyPr/>
          <a:lstStyle/>
          <a:p>
            <a:fld id="{4BDEE6D0-12A1-4631-B527-0843E5FB574B}" type="slidenum">
              <a:rPr lang="en-US" smtClean="0"/>
              <a:pPr/>
              <a:t>3</a:t>
            </a:fld>
            <a:endParaRPr lang="en-US"/>
          </a:p>
        </p:txBody>
      </p:sp>
      <p:sp>
        <p:nvSpPr>
          <p:cNvPr id="4" name="Title 5"/>
          <p:cNvSpPr txBox="1">
            <a:spLocks/>
          </p:cNvSpPr>
          <p:nvPr/>
        </p:nvSpPr>
        <p:spPr>
          <a:xfrm>
            <a:off x="1185120" y="0"/>
            <a:ext cx="7196880" cy="733037"/>
          </a:xfrm>
          <a:prstGeom prst="rect">
            <a:avLst/>
          </a:prstGeom>
        </p:spPr>
        <p:txBody>
          <a:bodyPr/>
          <a:lstStyle>
            <a:lvl1pPr algn="ctr" rtl="0" fontAlgn="base">
              <a:spcBef>
                <a:spcPct val="0"/>
              </a:spcBef>
              <a:spcAft>
                <a:spcPct val="0"/>
              </a:spcAft>
              <a:defRPr sz="4000">
                <a:solidFill>
                  <a:schemeClr val="tx2"/>
                </a:solidFill>
                <a:latin typeface="+mj-lt"/>
                <a:ea typeface="+mj-ea"/>
                <a:cs typeface="+mj-cs"/>
              </a:defRPr>
            </a:lvl1pPr>
            <a:lvl2pPr algn="ctr" rtl="0" fontAlgn="base">
              <a:spcBef>
                <a:spcPct val="0"/>
              </a:spcBef>
              <a:spcAft>
                <a:spcPct val="0"/>
              </a:spcAft>
              <a:defRPr sz="4000">
                <a:solidFill>
                  <a:schemeClr val="tx2"/>
                </a:solidFill>
                <a:latin typeface="Arial" charset="0"/>
                <a:cs typeface="Arial" charset="0"/>
              </a:defRPr>
            </a:lvl2pPr>
            <a:lvl3pPr algn="ctr" rtl="0" fontAlgn="base">
              <a:spcBef>
                <a:spcPct val="0"/>
              </a:spcBef>
              <a:spcAft>
                <a:spcPct val="0"/>
              </a:spcAft>
              <a:defRPr sz="4000">
                <a:solidFill>
                  <a:schemeClr val="tx2"/>
                </a:solidFill>
                <a:latin typeface="Arial" charset="0"/>
                <a:cs typeface="Arial" charset="0"/>
              </a:defRPr>
            </a:lvl3pPr>
            <a:lvl4pPr algn="ctr" rtl="0" fontAlgn="base">
              <a:spcBef>
                <a:spcPct val="0"/>
              </a:spcBef>
              <a:spcAft>
                <a:spcPct val="0"/>
              </a:spcAft>
              <a:defRPr sz="4000">
                <a:solidFill>
                  <a:schemeClr val="tx2"/>
                </a:solidFill>
                <a:latin typeface="Arial" charset="0"/>
                <a:cs typeface="Arial" charset="0"/>
              </a:defRPr>
            </a:lvl4pPr>
            <a:lvl5pPr algn="ctr" rtl="0" fontAlgn="base">
              <a:spcBef>
                <a:spcPct val="0"/>
              </a:spcBef>
              <a:spcAft>
                <a:spcPct val="0"/>
              </a:spcAft>
              <a:defRPr sz="4000">
                <a:solidFill>
                  <a:schemeClr val="tx2"/>
                </a:solidFill>
                <a:latin typeface="Arial" charset="0"/>
                <a:cs typeface="Arial" charset="0"/>
              </a:defRPr>
            </a:lvl5pPr>
            <a:lvl6pPr marL="414726" algn="ctr" rtl="0" fontAlgn="base">
              <a:spcBef>
                <a:spcPct val="0"/>
              </a:spcBef>
              <a:spcAft>
                <a:spcPct val="0"/>
              </a:spcAft>
              <a:defRPr sz="4000">
                <a:solidFill>
                  <a:schemeClr val="tx2"/>
                </a:solidFill>
                <a:latin typeface="Arial" charset="0"/>
                <a:cs typeface="Arial" charset="0"/>
              </a:defRPr>
            </a:lvl6pPr>
            <a:lvl7pPr marL="829452" algn="ctr" rtl="0" fontAlgn="base">
              <a:spcBef>
                <a:spcPct val="0"/>
              </a:spcBef>
              <a:spcAft>
                <a:spcPct val="0"/>
              </a:spcAft>
              <a:defRPr sz="4000">
                <a:solidFill>
                  <a:schemeClr val="tx2"/>
                </a:solidFill>
                <a:latin typeface="Arial" charset="0"/>
                <a:cs typeface="Arial" charset="0"/>
              </a:defRPr>
            </a:lvl7pPr>
            <a:lvl8pPr marL="1244178" algn="ctr" rtl="0" fontAlgn="base">
              <a:spcBef>
                <a:spcPct val="0"/>
              </a:spcBef>
              <a:spcAft>
                <a:spcPct val="0"/>
              </a:spcAft>
              <a:defRPr sz="4000">
                <a:solidFill>
                  <a:schemeClr val="tx2"/>
                </a:solidFill>
                <a:latin typeface="Arial" charset="0"/>
                <a:cs typeface="Arial" charset="0"/>
              </a:defRPr>
            </a:lvl8pPr>
            <a:lvl9pPr marL="1658904" algn="ctr" rtl="0" fontAlgn="base">
              <a:spcBef>
                <a:spcPct val="0"/>
              </a:spcBef>
              <a:spcAft>
                <a:spcPct val="0"/>
              </a:spcAft>
              <a:defRPr sz="4000">
                <a:solidFill>
                  <a:schemeClr val="tx2"/>
                </a:solidFill>
                <a:latin typeface="Arial" charset="0"/>
                <a:cs typeface="Arial" charset="0"/>
              </a:defRPr>
            </a:lvl9pPr>
          </a:lstStyle>
          <a:p>
            <a:r>
              <a:rPr lang="en-US" sz="3600" dirty="0" smtClean="0"/>
              <a:t>RTML Functions</a:t>
            </a:r>
            <a:endParaRPr lang="en-US" sz="3600" dirty="0"/>
          </a:p>
        </p:txBody>
      </p:sp>
      <p:sp>
        <p:nvSpPr>
          <p:cNvPr id="5" name="TextBox 4"/>
          <p:cNvSpPr txBox="1"/>
          <p:nvPr/>
        </p:nvSpPr>
        <p:spPr>
          <a:xfrm>
            <a:off x="2177" y="4343400"/>
            <a:ext cx="9144000" cy="1754326"/>
          </a:xfrm>
          <a:prstGeom prst="rect">
            <a:avLst/>
          </a:prstGeom>
          <a:noFill/>
        </p:spPr>
        <p:txBody>
          <a:bodyPr wrap="square" rtlCol="0">
            <a:spAutoFit/>
          </a:bodyPr>
          <a:lstStyle/>
          <a:p>
            <a:pPr marL="285750" indent="-285750">
              <a:buFont typeface="Arial" pitchFamily="34" charset="0"/>
              <a:buChar char="•"/>
            </a:pPr>
            <a:r>
              <a:rPr lang="en-US" dirty="0" smtClean="0"/>
              <a:t>Transport the beams from DRs to start of Main </a:t>
            </a:r>
            <a:r>
              <a:rPr lang="en-US" dirty="0" err="1" smtClean="0"/>
              <a:t>Linacs</a:t>
            </a:r>
            <a:r>
              <a:rPr lang="en-US" dirty="0" smtClean="0"/>
              <a:t> </a:t>
            </a:r>
          </a:p>
          <a:p>
            <a:pPr marL="285750" indent="-285750">
              <a:buFont typeface="Arial" pitchFamily="34" charset="0"/>
              <a:buChar char="•"/>
            </a:pPr>
            <a:r>
              <a:rPr lang="en-US" dirty="0" smtClean="0"/>
              <a:t>Collimation of Beam halo </a:t>
            </a:r>
          </a:p>
          <a:p>
            <a:pPr marL="285750" indent="-285750">
              <a:buFont typeface="Arial" pitchFamily="34" charset="0"/>
              <a:buChar char="•"/>
            </a:pPr>
            <a:r>
              <a:rPr lang="en-US" dirty="0" smtClean="0"/>
              <a:t>Polarization control</a:t>
            </a:r>
          </a:p>
          <a:p>
            <a:pPr marL="285750" indent="-285750">
              <a:buFont typeface="Arial" pitchFamily="34" charset="0"/>
              <a:buChar char="•"/>
            </a:pPr>
            <a:r>
              <a:rPr lang="en-US" dirty="0" smtClean="0"/>
              <a:t>Bunch Compression and acceleration </a:t>
            </a:r>
          </a:p>
          <a:p>
            <a:pPr marL="285750" indent="-285750">
              <a:buFont typeface="Arial" pitchFamily="34" charset="0"/>
              <a:buChar char="•"/>
            </a:pPr>
            <a:r>
              <a:rPr lang="en-US" dirty="0" smtClean="0"/>
              <a:t>Avoid </a:t>
            </a:r>
            <a:r>
              <a:rPr lang="en-US" dirty="0" err="1" smtClean="0"/>
              <a:t>emittance</a:t>
            </a:r>
            <a:r>
              <a:rPr lang="en-US" dirty="0" smtClean="0"/>
              <a:t> dilution</a:t>
            </a:r>
          </a:p>
          <a:p>
            <a:pPr marL="285750" indent="-285750">
              <a:buFont typeface="Arial" pitchFamily="34" charset="0"/>
              <a:buChar char="•"/>
            </a:pPr>
            <a:r>
              <a:rPr lang="en-US" dirty="0" smtClean="0"/>
              <a:t>Beam diagnostic, coupling correction, dump, etc…</a:t>
            </a:r>
            <a:endParaRPr lang="en-US" dirty="0"/>
          </a:p>
        </p:txBody>
      </p:sp>
      <p:pic>
        <p:nvPicPr>
          <p:cNvPr id="3077" name="Picture 5"/>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5240" y="1053738"/>
            <a:ext cx="4632960" cy="322410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078" name="Picture 6"/>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878977" y="1053738"/>
            <a:ext cx="4114800" cy="30025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676400" y="4031268"/>
            <a:ext cx="838200" cy="307777"/>
          </a:xfrm>
          <a:prstGeom prst="rect">
            <a:avLst/>
          </a:prstGeom>
          <a:noFill/>
        </p:spPr>
        <p:txBody>
          <a:bodyPr wrap="square" rtlCol="0">
            <a:spAutoFit/>
          </a:bodyPr>
          <a:lstStyle/>
          <a:p>
            <a:r>
              <a:rPr lang="en-US" sz="1400" dirty="0" smtClean="0"/>
              <a:t>ERTML</a:t>
            </a:r>
            <a:endParaRPr lang="en-US" sz="1400" dirty="0"/>
          </a:p>
        </p:txBody>
      </p:sp>
      <p:sp>
        <p:nvSpPr>
          <p:cNvPr id="15" name="TextBox 14"/>
          <p:cNvSpPr txBox="1"/>
          <p:nvPr/>
        </p:nvSpPr>
        <p:spPr>
          <a:xfrm>
            <a:off x="6517277" y="4031269"/>
            <a:ext cx="838200" cy="307777"/>
          </a:xfrm>
          <a:prstGeom prst="rect">
            <a:avLst/>
          </a:prstGeom>
          <a:noFill/>
        </p:spPr>
        <p:txBody>
          <a:bodyPr wrap="square" rtlCol="0">
            <a:spAutoFit/>
          </a:bodyPr>
          <a:lstStyle/>
          <a:p>
            <a:r>
              <a:rPr lang="en-US" sz="1400" dirty="0" smtClean="0"/>
              <a:t>PRTML</a:t>
            </a:r>
            <a:endParaRPr lang="en-US" sz="1400" dirty="0"/>
          </a:p>
        </p:txBody>
      </p:sp>
    </p:spTree>
    <p:extLst>
      <p:ext uri="{BB962C8B-B14F-4D97-AF65-F5344CB8AC3E}">
        <p14:creationId xmlns="" xmlns:p14="http://schemas.microsoft.com/office/powerpoint/2010/main" val="36638476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5"/>
          <p:cNvSpPr txBox="1">
            <a:spLocks/>
          </p:cNvSpPr>
          <p:nvPr/>
        </p:nvSpPr>
        <p:spPr>
          <a:xfrm>
            <a:off x="1185120" y="0"/>
            <a:ext cx="7196880" cy="733037"/>
          </a:xfrm>
          <a:prstGeom prst="rect">
            <a:avLst/>
          </a:prstGeom>
        </p:spPr>
        <p:txBody>
          <a:bodyPr/>
          <a:lstStyle>
            <a:lvl1pPr algn="ctr" rtl="0" fontAlgn="base">
              <a:spcBef>
                <a:spcPct val="0"/>
              </a:spcBef>
              <a:spcAft>
                <a:spcPct val="0"/>
              </a:spcAft>
              <a:defRPr sz="4000">
                <a:solidFill>
                  <a:schemeClr val="tx2"/>
                </a:solidFill>
                <a:latin typeface="+mj-lt"/>
                <a:ea typeface="+mj-ea"/>
                <a:cs typeface="+mj-cs"/>
              </a:defRPr>
            </a:lvl1pPr>
            <a:lvl2pPr algn="ctr" rtl="0" fontAlgn="base">
              <a:spcBef>
                <a:spcPct val="0"/>
              </a:spcBef>
              <a:spcAft>
                <a:spcPct val="0"/>
              </a:spcAft>
              <a:defRPr sz="4000">
                <a:solidFill>
                  <a:schemeClr val="tx2"/>
                </a:solidFill>
                <a:latin typeface="Arial" charset="0"/>
                <a:cs typeface="Arial" charset="0"/>
              </a:defRPr>
            </a:lvl2pPr>
            <a:lvl3pPr algn="ctr" rtl="0" fontAlgn="base">
              <a:spcBef>
                <a:spcPct val="0"/>
              </a:spcBef>
              <a:spcAft>
                <a:spcPct val="0"/>
              </a:spcAft>
              <a:defRPr sz="4000">
                <a:solidFill>
                  <a:schemeClr val="tx2"/>
                </a:solidFill>
                <a:latin typeface="Arial" charset="0"/>
                <a:cs typeface="Arial" charset="0"/>
              </a:defRPr>
            </a:lvl3pPr>
            <a:lvl4pPr algn="ctr" rtl="0" fontAlgn="base">
              <a:spcBef>
                <a:spcPct val="0"/>
              </a:spcBef>
              <a:spcAft>
                <a:spcPct val="0"/>
              </a:spcAft>
              <a:defRPr sz="4000">
                <a:solidFill>
                  <a:schemeClr val="tx2"/>
                </a:solidFill>
                <a:latin typeface="Arial" charset="0"/>
                <a:cs typeface="Arial" charset="0"/>
              </a:defRPr>
            </a:lvl4pPr>
            <a:lvl5pPr algn="ctr" rtl="0" fontAlgn="base">
              <a:spcBef>
                <a:spcPct val="0"/>
              </a:spcBef>
              <a:spcAft>
                <a:spcPct val="0"/>
              </a:spcAft>
              <a:defRPr sz="4000">
                <a:solidFill>
                  <a:schemeClr val="tx2"/>
                </a:solidFill>
                <a:latin typeface="Arial" charset="0"/>
                <a:cs typeface="Arial" charset="0"/>
              </a:defRPr>
            </a:lvl5pPr>
            <a:lvl6pPr marL="414726" algn="ctr" rtl="0" fontAlgn="base">
              <a:spcBef>
                <a:spcPct val="0"/>
              </a:spcBef>
              <a:spcAft>
                <a:spcPct val="0"/>
              </a:spcAft>
              <a:defRPr sz="4000">
                <a:solidFill>
                  <a:schemeClr val="tx2"/>
                </a:solidFill>
                <a:latin typeface="Arial" charset="0"/>
                <a:cs typeface="Arial" charset="0"/>
              </a:defRPr>
            </a:lvl6pPr>
            <a:lvl7pPr marL="829452" algn="ctr" rtl="0" fontAlgn="base">
              <a:spcBef>
                <a:spcPct val="0"/>
              </a:spcBef>
              <a:spcAft>
                <a:spcPct val="0"/>
              </a:spcAft>
              <a:defRPr sz="4000">
                <a:solidFill>
                  <a:schemeClr val="tx2"/>
                </a:solidFill>
                <a:latin typeface="Arial" charset="0"/>
                <a:cs typeface="Arial" charset="0"/>
              </a:defRPr>
            </a:lvl7pPr>
            <a:lvl8pPr marL="1244178" algn="ctr" rtl="0" fontAlgn="base">
              <a:spcBef>
                <a:spcPct val="0"/>
              </a:spcBef>
              <a:spcAft>
                <a:spcPct val="0"/>
              </a:spcAft>
              <a:defRPr sz="4000">
                <a:solidFill>
                  <a:schemeClr val="tx2"/>
                </a:solidFill>
                <a:latin typeface="Arial" charset="0"/>
                <a:cs typeface="Arial" charset="0"/>
              </a:defRPr>
            </a:lvl8pPr>
            <a:lvl9pPr marL="1658904" algn="ctr" rtl="0" fontAlgn="base">
              <a:spcBef>
                <a:spcPct val="0"/>
              </a:spcBef>
              <a:spcAft>
                <a:spcPct val="0"/>
              </a:spcAft>
              <a:defRPr sz="4000">
                <a:solidFill>
                  <a:schemeClr val="tx2"/>
                </a:solidFill>
                <a:latin typeface="Arial" charset="0"/>
                <a:cs typeface="Arial" charset="0"/>
              </a:defRPr>
            </a:lvl9pPr>
          </a:lstStyle>
          <a:p>
            <a:r>
              <a:rPr lang="en-US" sz="2800" dirty="0"/>
              <a:t>RTML </a:t>
            </a:r>
            <a:r>
              <a:rPr lang="en-US" sz="2800" dirty="0" err="1"/>
              <a:t>Beamlines</a:t>
            </a:r>
            <a:endParaRPr lang="en-US" sz="2800" dirty="0"/>
          </a:p>
        </p:txBody>
      </p:sp>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1066800"/>
            <a:ext cx="9138976" cy="2133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5024" y="3962400"/>
            <a:ext cx="9138976" cy="1754326"/>
          </a:xfrm>
          <a:prstGeom prst="rect">
            <a:avLst/>
          </a:prstGeom>
          <a:noFill/>
        </p:spPr>
        <p:txBody>
          <a:bodyPr wrap="square" rtlCol="0">
            <a:spAutoFit/>
          </a:bodyPr>
          <a:lstStyle/>
          <a:p>
            <a:pPr marL="285750" indent="-285750">
              <a:buFont typeface="Arial" pitchFamily="34" charset="0"/>
              <a:buChar char="•"/>
            </a:pPr>
            <a:r>
              <a:rPr lang="en-US" dirty="0" smtClean="0"/>
              <a:t>ERTL/PRTL: Electron/Positron Ring-to-Line from DR to Main Tunnel (+ Dump Line) </a:t>
            </a:r>
          </a:p>
          <a:p>
            <a:pPr marL="285750" indent="-285750">
              <a:buFont typeface="Arial" pitchFamily="34" charset="0"/>
              <a:buChar char="•"/>
            </a:pPr>
            <a:r>
              <a:rPr lang="en-US" dirty="0" smtClean="0"/>
              <a:t>ELTL/PLTL: (E/P) Long-Transfer-Line</a:t>
            </a:r>
          </a:p>
          <a:p>
            <a:pPr marL="285750" indent="-285750">
              <a:buFont typeface="Arial" pitchFamily="34" charset="0"/>
              <a:buChar char="•"/>
            </a:pPr>
            <a:r>
              <a:rPr lang="en-US" dirty="0" smtClean="0"/>
              <a:t>ETURN/PTURN: (E/P) Turn-Around</a:t>
            </a:r>
          </a:p>
          <a:p>
            <a:pPr marL="285750" indent="-285750">
              <a:buFont typeface="Arial" pitchFamily="34" charset="0"/>
              <a:buChar char="•"/>
            </a:pPr>
            <a:r>
              <a:rPr lang="en-US" dirty="0" smtClean="0"/>
              <a:t>ESPIN/PSPIN: (E/P) Spin rotator</a:t>
            </a:r>
          </a:p>
          <a:p>
            <a:pPr marL="285750" indent="-285750">
              <a:buFont typeface="Arial" pitchFamily="34" charset="0"/>
              <a:buChar char="•"/>
            </a:pPr>
            <a:r>
              <a:rPr lang="en-US" dirty="0" smtClean="0"/>
              <a:t>EBC1/PBC1: (E/P) 1</a:t>
            </a:r>
            <a:r>
              <a:rPr lang="en-US" baseline="30000" dirty="0" smtClean="0"/>
              <a:t>st</a:t>
            </a:r>
            <a:r>
              <a:rPr lang="en-US" dirty="0" smtClean="0"/>
              <a:t> stage of Bunch Compressor  (+ Dump Line)</a:t>
            </a:r>
          </a:p>
          <a:p>
            <a:pPr marL="285750" indent="-285750">
              <a:buFont typeface="Arial" pitchFamily="34" charset="0"/>
              <a:buChar char="•"/>
            </a:pPr>
            <a:r>
              <a:rPr lang="en-US" dirty="0" smtClean="0"/>
              <a:t>EBC2/PBC2: </a:t>
            </a:r>
            <a:r>
              <a:rPr lang="en-US" dirty="0"/>
              <a:t>(E/P) </a:t>
            </a:r>
            <a:r>
              <a:rPr lang="en-US" dirty="0" smtClean="0"/>
              <a:t>2</a:t>
            </a:r>
            <a:r>
              <a:rPr lang="en-US" baseline="30000" dirty="0" smtClean="0"/>
              <a:t>nd</a:t>
            </a:r>
            <a:r>
              <a:rPr lang="en-US" dirty="0" smtClean="0"/>
              <a:t> </a:t>
            </a:r>
            <a:r>
              <a:rPr lang="en-US" dirty="0"/>
              <a:t>stage of Bunch </a:t>
            </a:r>
            <a:r>
              <a:rPr lang="en-US" dirty="0" smtClean="0"/>
              <a:t>Compressor   </a:t>
            </a:r>
            <a:r>
              <a:rPr lang="en-US" dirty="0"/>
              <a:t>(+ Dump Line</a:t>
            </a:r>
            <a:r>
              <a:rPr lang="en-US" dirty="0" smtClean="0"/>
              <a:t>)</a:t>
            </a:r>
            <a:endParaRPr lang="en-US" dirty="0"/>
          </a:p>
        </p:txBody>
      </p:sp>
    </p:spTree>
    <p:extLst>
      <p:ext uri="{BB962C8B-B14F-4D97-AF65-F5344CB8AC3E}">
        <p14:creationId xmlns="" xmlns:p14="http://schemas.microsoft.com/office/powerpoint/2010/main" val="17292261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it-IT" smtClean="0"/>
              <a:t>A. Vivoli, N.Solyak, V.Kapin, ILC RTML Lattice Design</a:t>
            </a:r>
            <a:endParaRPr lang="en-US"/>
          </a:p>
        </p:txBody>
      </p:sp>
      <p:sp>
        <p:nvSpPr>
          <p:cNvPr id="3" name="Slide Number Placeholder 2"/>
          <p:cNvSpPr>
            <a:spLocks noGrp="1"/>
          </p:cNvSpPr>
          <p:nvPr>
            <p:ph type="sldNum" sz="quarter" idx="11"/>
          </p:nvPr>
        </p:nvSpPr>
        <p:spPr/>
        <p:txBody>
          <a:bodyPr/>
          <a:lstStyle/>
          <a:p>
            <a:fld id="{4BDEE6D0-12A1-4631-B527-0843E5FB574B}" type="slidenum">
              <a:rPr lang="en-US" smtClean="0"/>
              <a:pPr/>
              <a:t>5</a:t>
            </a:fld>
            <a:endParaRPr lang="en-US"/>
          </a:p>
        </p:txBody>
      </p:sp>
      <p:sp>
        <p:nvSpPr>
          <p:cNvPr id="4" name="Title 5"/>
          <p:cNvSpPr txBox="1">
            <a:spLocks/>
          </p:cNvSpPr>
          <p:nvPr/>
        </p:nvSpPr>
        <p:spPr>
          <a:xfrm>
            <a:off x="0" y="0"/>
            <a:ext cx="9144000" cy="733037"/>
          </a:xfrm>
          <a:prstGeom prst="rect">
            <a:avLst/>
          </a:prstGeom>
        </p:spPr>
        <p:txBody>
          <a:bodyPr/>
          <a:lstStyle>
            <a:lvl1pPr algn="ctr" rtl="0" fontAlgn="base">
              <a:spcBef>
                <a:spcPct val="0"/>
              </a:spcBef>
              <a:spcAft>
                <a:spcPct val="0"/>
              </a:spcAft>
              <a:defRPr sz="4000">
                <a:solidFill>
                  <a:schemeClr val="tx2"/>
                </a:solidFill>
                <a:latin typeface="+mj-lt"/>
                <a:ea typeface="+mj-ea"/>
                <a:cs typeface="+mj-cs"/>
              </a:defRPr>
            </a:lvl1pPr>
            <a:lvl2pPr algn="ctr" rtl="0" fontAlgn="base">
              <a:spcBef>
                <a:spcPct val="0"/>
              </a:spcBef>
              <a:spcAft>
                <a:spcPct val="0"/>
              </a:spcAft>
              <a:defRPr sz="4000">
                <a:solidFill>
                  <a:schemeClr val="tx2"/>
                </a:solidFill>
                <a:latin typeface="Arial" charset="0"/>
                <a:cs typeface="Arial" charset="0"/>
              </a:defRPr>
            </a:lvl2pPr>
            <a:lvl3pPr algn="ctr" rtl="0" fontAlgn="base">
              <a:spcBef>
                <a:spcPct val="0"/>
              </a:spcBef>
              <a:spcAft>
                <a:spcPct val="0"/>
              </a:spcAft>
              <a:defRPr sz="4000">
                <a:solidFill>
                  <a:schemeClr val="tx2"/>
                </a:solidFill>
                <a:latin typeface="Arial" charset="0"/>
                <a:cs typeface="Arial" charset="0"/>
              </a:defRPr>
            </a:lvl3pPr>
            <a:lvl4pPr algn="ctr" rtl="0" fontAlgn="base">
              <a:spcBef>
                <a:spcPct val="0"/>
              </a:spcBef>
              <a:spcAft>
                <a:spcPct val="0"/>
              </a:spcAft>
              <a:defRPr sz="4000">
                <a:solidFill>
                  <a:schemeClr val="tx2"/>
                </a:solidFill>
                <a:latin typeface="Arial" charset="0"/>
                <a:cs typeface="Arial" charset="0"/>
              </a:defRPr>
            </a:lvl4pPr>
            <a:lvl5pPr algn="ctr" rtl="0" fontAlgn="base">
              <a:spcBef>
                <a:spcPct val="0"/>
              </a:spcBef>
              <a:spcAft>
                <a:spcPct val="0"/>
              </a:spcAft>
              <a:defRPr sz="4000">
                <a:solidFill>
                  <a:schemeClr val="tx2"/>
                </a:solidFill>
                <a:latin typeface="Arial" charset="0"/>
                <a:cs typeface="Arial" charset="0"/>
              </a:defRPr>
            </a:lvl5pPr>
            <a:lvl6pPr marL="414726" algn="ctr" rtl="0" fontAlgn="base">
              <a:spcBef>
                <a:spcPct val="0"/>
              </a:spcBef>
              <a:spcAft>
                <a:spcPct val="0"/>
              </a:spcAft>
              <a:defRPr sz="4000">
                <a:solidFill>
                  <a:schemeClr val="tx2"/>
                </a:solidFill>
                <a:latin typeface="Arial" charset="0"/>
                <a:cs typeface="Arial" charset="0"/>
              </a:defRPr>
            </a:lvl6pPr>
            <a:lvl7pPr marL="829452" algn="ctr" rtl="0" fontAlgn="base">
              <a:spcBef>
                <a:spcPct val="0"/>
              </a:spcBef>
              <a:spcAft>
                <a:spcPct val="0"/>
              </a:spcAft>
              <a:defRPr sz="4000">
                <a:solidFill>
                  <a:schemeClr val="tx2"/>
                </a:solidFill>
                <a:latin typeface="Arial" charset="0"/>
                <a:cs typeface="Arial" charset="0"/>
              </a:defRPr>
            </a:lvl7pPr>
            <a:lvl8pPr marL="1244178" algn="ctr" rtl="0" fontAlgn="base">
              <a:spcBef>
                <a:spcPct val="0"/>
              </a:spcBef>
              <a:spcAft>
                <a:spcPct val="0"/>
              </a:spcAft>
              <a:defRPr sz="4000">
                <a:solidFill>
                  <a:schemeClr val="tx2"/>
                </a:solidFill>
                <a:latin typeface="Arial" charset="0"/>
                <a:cs typeface="Arial" charset="0"/>
              </a:defRPr>
            </a:lvl8pPr>
            <a:lvl9pPr marL="1658904" algn="ctr" rtl="0" fontAlgn="base">
              <a:spcBef>
                <a:spcPct val="0"/>
              </a:spcBef>
              <a:spcAft>
                <a:spcPct val="0"/>
              </a:spcAft>
              <a:defRPr sz="4000">
                <a:solidFill>
                  <a:schemeClr val="tx2"/>
                </a:solidFill>
                <a:latin typeface="Arial" charset="0"/>
                <a:cs typeface="Arial" charset="0"/>
              </a:defRPr>
            </a:lvl9pPr>
          </a:lstStyle>
          <a:p>
            <a:r>
              <a:rPr lang="en-US" sz="2800" dirty="0" smtClean="0"/>
              <a:t>ERTL/PRTL (Central Region)</a:t>
            </a:r>
            <a:endParaRPr lang="en-US" sz="2800" dirty="0"/>
          </a:p>
        </p:txBody>
      </p:sp>
      <p:pic>
        <p:nvPicPr>
          <p:cNvPr id="5"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tretch>
            <a:fillRect/>
          </a:stretch>
        </p:blipFill>
        <p:spPr bwMode="auto">
          <a:xfrm>
            <a:off x="0" y="2699504"/>
            <a:ext cx="9144000" cy="35530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6531" y="1066800"/>
            <a:ext cx="9144000" cy="1477328"/>
          </a:xfrm>
          <a:prstGeom prst="rect">
            <a:avLst/>
          </a:prstGeom>
          <a:noFill/>
        </p:spPr>
        <p:txBody>
          <a:bodyPr wrap="square" rtlCol="0">
            <a:spAutoFit/>
          </a:bodyPr>
          <a:lstStyle/>
          <a:p>
            <a:pPr marL="285750" indent="-285750">
              <a:buFont typeface="Arial" pitchFamily="34" charset="0"/>
              <a:buChar char="•"/>
            </a:pPr>
            <a:r>
              <a:rPr lang="en-US" sz="1600" dirty="0"/>
              <a:t>Increased distance between DR and Main </a:t>
            </a:r>
            <a:r>
              <a:rPr lang="en-US" sz="1600" dirty="0" smtClean="0"/>
              <a:t>Tunnel.</a:t>
            </a:r>
          </a:p>
          <a:p>
            <a:pPr marL="285750" indent="-285750">
              <a:buFont typeface="Arial" pitchFamily="34" charset="0"/>
              <a:buChar char="•"/>
            </a:pPr>
            <a:r>
              <a:rPr lang="en-US" sz="1600" dirty="0" smtClean="0"/>
              <a:t>For first stages only bottom Positron Damping Ring built and vertical dogleg to reach PRTML in Main Tunnel.</a:t>
            </a:r>
          </a:p>
          <a:p>
            <a:pPr marL="285750" indent="-285750">
              <a:buFont typeface="Arial" pitchFamily="34" charset="0"/>
              <a:buChar char="•"/>
            </a:pPr>
            <a:r>
              <a:rPr lang="en-US" sz="1600" dirty="0" smtClean="0"/>
              <a:t>For luminosity upgrade 2 positron Damping rings and 2 doglegs.</a:t>
            </a:r>
          </a:p>
          <a:p>
            <a:pPr marL="285750" indent="-285750">
              <a:buFont typeface="Arial" pitchFamily="34" charset="0"/>
              <a:buChar char="•"/>
            </a:pPr>
            <a:r>
              <a:rPr lang="en-US" sz="1600" dirty="0" smtClean="0"/>
              <a:t>Replace last 2 bends in vertical dogleg with 2 septum magnets and merger. </a:t>
            </a:r>
          </a:p>
          <a:p>
            <a:pPr marL="285750" indent="-285750">
              <a:buFont typeface="Arial" pitchFamily="34" charset="0"/>
              <a:buChar char="•"/>
            </a:pPr>
            <a:endParaRPr lang="en-US" sz="1000" dirty="0"/>
          </a:p>
        </p:txBody>
      </p:sp>
    </p:spTree>
    <p:extLst>
      <p:ext uri="{BB962C8B-B14F-4D97-AF65-F5344CB8AC3E}">
        <p14:creationId xmlns="" xmlns:p14="http://schemas.microsoft.com/office/powerpoint/2010/main" val="24962399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it-IT" smtClean="0"/>
              <a:t>A. Vivoli, N.Solyak, V.Kapin, ILC RTML Lattice Design</a:t>
            </a:r>
            <a:endParaRPr lang="en-US"/>
          </a:p>
        </p:txBody>
      </p:sp>
      <p:sp>
        <p:nvSpPr>
          <p:cNvPr id="3" name="Slide Number Placeholder 2"/>
          <p:cNvSpPr>
            <a:spLocks noGrp="1"/>
          </p:cNvSpPr>
          <p:nvPr>
            <p:ph type="sldNum" sz="quarter" idx="11"/>
          </p:nvPr>
        </p:nvSpPr>
        <p:spPr/>
        <p:txBody>
          <a:bodyPr/>
          <a:lstStyle/>
          <a:p>
            <a:fld id="{4BDEE6D0-12A1-4631-B527-0843E5FB574B}" type="slidenum">
              <a:rPr lang="en-US" smtClean="0"/>
              <a:pPr/>
              <a:t>6</a:t>
            </a:fld>
            <a:endParaRPr lang="en-US"/>
          </a:p>
        </p:txBody>
      </p:sp>
      <p:sp>
        <p:nvSpPr>
          <p:cNvPr id="4" name="Title 5"/>
          <p:cNvSpPr txBox="1">
            <a:spLocks/>
          </p:cNvSpPr>
          <p:nvPr/>
        </p:nvSpPr>
        <p:spPr>
          <a:xfrm>
            <a:off x="0" y="0"/>
            <a:ext cx="9144000" cy="733037"/>
          </a:xfrm>
          <a:prstGeom prst="rect">
            <a:avLst/>
          </a:prstGeom>
        </p:spPr>
        <p:txBody>
          <a:bodyPr/>
          <a:lstStyle>
            <a:lvl1pPr algn="ctr" rtl="0" fontAlgn="base">
              <a:spcBef>
                <a:spcPct val="0"/>
              </a:spcBef>
              <a:spcAft>
                <a:spcPct val="0"/>
              </a:spcAft>
              <a:defRPr sz="4000">
                <a:solidFill>
                  <a:schemeClr val="tx2"/>
                </a:solidFill>
                <a:latin typeface="+mj-lt"/>
                <a:ea typeface="+mj-ea"/>
                <a:cs typeface="+mj-cs"/>
              </a:defRPr>
            </a:lvl1pPr>
            <a:lvl2pPr algn="ctr" rtl="0" fontAlgn="base">
              <a:spcBef>
                <a:spcPct val="0"/>
              </a:spcBef>
              <a:spcAft>
                <a:spcPct val="0"/>
              </a:spcAft>
              <a:defRPr sz="4000">
                <a:solidFill>
                  <a:schemeClr val="tx2"/>
                </a:solidFill>
                <a:latin typeface="Arial" charset="0"/>
                <a:cs typeface="Arial" charset="0"/>
              </a:defRPr>
            </a:lvl2pPr>
            <a:lvl3pPr algn="ctr" rtl="0" fontAlgn="base">
              <a:spcBef>
                <a:spcPct val="0"/>
              </a:spcBef>
              <a:spcAft>
                <a:spcPct val="0"/>
              </a:spcAft>
              <a:defRPr sz="4000">
                <a:solidFill>
                  <a:schemeClr val="tx2"/>
                </a:solidFill>
                <a:latin typeface="Arial" charset="0"/>
                <a:cs typeface="Arial" charset="0"/>
              </a:defRPr>
            </a:lvl3pPr>
            <a:lvl4pPr algn="ctr" rtl="0" fontAlgn="base">
              <a:spcBef>
                <a:spcPct val="0"/>
              </a:spcBef>
              <a:spcAft>
                <a:spcPct val="0"/>
              </a:spcAft>
              <a:defRPr sz="4000">
                <a:solidFill>
                  <a:schemeClr val="tx2"/>
                </a:solidFill>
                <a:latin typeface="Arial" charset="0"/>
                <a:cs typeface="Arial" charset="0"/>
              </a:defRPr>
            </a:lvl4pPr>
            <a:lvl5pPr algn="ctr" rtl="0" fontAlgn="base">
              <a:spcBef>
                <a:spcPct val="0"/>
              </a:spcBef>
              <a:spcAft>
                <a:spcPct val="0"/>
              </a:spcAft>
              <a:defRPr sz="4000">
                <a:solidFill>
                  <a:schemeClr val="tx2"/>
                </a:solidFill>
                <a:latin typeface="Arial" charset="0"/>
                <a:cs typeface="Arial" charset="0"/>
              </a:defRPr>
            </a:lvl5pPr>
            <a:lvl6pPr marL="414726" algn="ctr" rtl="0" fontAlgn="base">
              <a:spcBef>
                <a:spcPct val="0"/>
              </a:spcBef>
              <a:spcAft>
                <a:spcPct val="0"/>
              </a:spcAft>
              <a:defRPr sz="4000">
                <a:solidFill>
                  <a:schemeClr val="tx2"/>
                </a:solidFill>
                <a:latin typeface="Arial" charset="0"/>
                <a:cs typeface="Arial" charset="0"/>
              </a:defRPr>
            </a:lvl6pPr>
            <a:lvl7pPr marL="829452" algn="ctr" rtl="0" fontAlgn="base">
              <a:spcBef>
                <a:spcPct val="0"/>
              </a:spcBef>
              <a:spcAft>
                <a:spcPct val="0"/>
              </a:spcAft>
              <a:defRPr sz="4000">
                <a:solidFill>
                  <a:schemeClr val="tx2"/>
                </a:solidFill>
                <a:latin typeface="Arial" charset="0"/>
                <a:cs typeface="Arial" charset="0"/>
              </a:defRPr>
            </a:lvl7pPr>
            <a:lvl8pPr marL="1244178" algn="ctr" rtl="0" fontAlgn="base">
              <a:spcBef>
                <a:spcPct val="0"/>
              </a:spcBef>
              <a:spcAft>
                <a:spcPct val="0"/>
              </a:spcAft>
              <a:defRPr sz="4000">
                <a:solidFill>
                  <a:schemeClr val="tx2"/>
                </a:solidFill>
                <a:latin typeface="Arial" charset="0"/>
                <a:cs typeface="Arial" charset="0"/>
              </a:defRPr>
            </a:lvl8pPr>
            <a:lvl9pPr marL="1658904" algn="ctr" rtl="0" fontAlgn="base">
              <a:spcBef>
                <a:spcPct val="0"/>
              </a:spcBef>
              <a:spcAft>
                <a:spcPct val="0"/>
              </a:spcAft>
              <a:defRPr sz="4000">
                <a:solidFill>
                  <a:schemeClr val="tx2"/>
                </a:solidFill>
                <a:latin typeface="Arial" charset="0"/>
                <a:cs typeface="Arial" charset="0"/>
              </a:defRPr>
            </a:lvl9pPr>
          </a:lstStyle>
          <a:p>
            <a:r>
              <a:rPr lang="en-US" sz="2800" dirty="0"/>
              <a:t>RTML </a:t>
            </a:r>
            <a:r>
              <a:rPr lang="en-US" sz="2800" dirty="0" smtClean="0"/>
              <a:t>Central Region Design</a:t>
            </a:r>
            <a:endParaRPr lang="en-US" sz="2800" dirty="0"/>
          </a:p>
        </p:txBody>
      </p:sp>
      <p:pic>
        <p:nvPicPr>
          <p:cNvPr id="5" name="Picture 8"/>
          <p:cNvPicPr>
            <a:picLocks noChangeAspect="1" noChangeArrowheads="1"/>
          </p:cNvPicPr>
          <p:nvPr/>
        </p:nvPicPr>
        <p:blipFill>
          <a:blip r:embed="rId2" cstate="print">
            <a:extLst>
              <a:ext uri="{28A0092B-C50C-407E-A947-70E740481C1C}">
                <a14:useLocalDpi xmlns="" xmlns:a14="http://schemas.microsoft.com/office/drawing/2010/main" val="0"/>
              </a:ext>
            </a:extLst>
          </a:blip>
          <a:stretch>
            <a:fillRect/>
          </a:stretch>
        </p:blipFill>
        <p:spPr bwMode="auto">
          <a:xfrm>
            <a:off x="0" y="914401"/>
            <a:ext cx="3733799" cy="3289350"/>
          </a:xfrm>
          <a:prstGeom prst="rect">
            <a:avLst/>
          </a:prstGeom>
          <a:noFill/>
          <a:ln w="9525">
            <a:solidFill>
              <a:srgbClr val="06098A"/>
            </a:solidFill>
            <a:miter lim="800000"/>
            <a:headEnd/>
            <a:tailEnd/>
          </a:ln>
        </p:spPr>
      </p:pic>
      <p:pic>
        <p:nvPicPr>
          <p:cNvPr id="6" name="Picture 107"/>
          <p:cNvPicPr>
            <a:picLocks noChangeAspect="1" noChangeArrowheads="1"/>
          </p:cNvPicPr>
          <p:nvPr/>
        </p:nvPicPr>
        <p:blipFill>
          <a:blip r:embed="rId3" cstate="print">
            <a:extLst>
              <a:ext uri="{28A0092B-C50C-407E-A947-70E740481C1C}">
                <a14:useLocalDpi xmlns="" xmlns:a14="http://schemas.microsoft.com/office/drawing/2010/main" val="0"/>
              </a:ext>
            </a:extLst>
          </a:blip>
          <a:stretch>
            <a:fillRect/>
          </a:stretch>
        </p:blipFill>
        <p:spPr bwMode="auto">
          <a:xfrm>
            <a:off x="5029200" y="901338"/>
            <a:ext cx="4114800" cy="3311485"/>
          </a:xfrm>
          <a:prstGeom prst="rect">
            <a:avLst/>
          </a:prstGeom>
          <a:noFill/>
          <a:ln w="9525">
            <a:solidFill>
              <a:srgbClr val="06098A"/>
            </a:solidFill>
            <a:miter lim="800000"/>
            <a:headEnd/>
            <a:tailEnd/>
          </a:ln>
        </p:spPr>
      </p:pic>
      <p:sp>
        <p:nvSpPr>
          <p:cNvPr id="8" name="TextBox 7"/>
          <p:cNvSpPr txBox="1"/>
          <p:nvPr/>
        </p:nvSpPr>
        <p:spPr>
          <a:xfrm>
            <a:off x="1" y="4419600"/>
            <a:ext cx="9144000" cy="1815882"/>
          </a:xfrm>
          <a:prstGeom prst="rect">
            <a:avLst/>
          </a:prstGeom>
          <a:noFill/>
        </p:spPr>
        <p:txBody>
          <a:bodyPr wrap="square" rtlCol="0">
            <a:spAutoFit/>
          </a:bodyPr>
          <a:lstStyle/>
          <a:p>
            <a:pPr marL="285750" indent="-285750">
              <a:buFont typeface="Arial" pitchFamily="34" charset="0"/>
              <a:buChar char="•"/>
            </a:pPr>
            <a:r>
              <a:rPr lang="en-US" sz="1400" dirty="0" smtClean="0"/>
              <a:t>Origin at IP. </a:t>
            </a:r>
          </a:p>
          <a:p>
            <a:pPr marL="285750" indent="-285750">
              <a:buFont typeface="Arial" pitchFamily="34" charset="0"/>
              <a:buChar char="•"/>
            </a:pPr>
            <a:r>
              <a:rPr lang="en-US" sz="1400" dirty="0" smtClean="0"/>
              <a:t>Main beam trajectory </a:t>
            </a:r>
            <a:r>
              <a:rPr lang="en-US" sz="1400" dirty="0" smtClean="0">
                <a:latin typeface="Symbol" pitchFamily="18" charset="2"/>
              </a:rPr>
              <a:t>Q </a:t>
            </a:r>
            <a:r>
              <a:rPr lang="en-US" sz="1400" dirty="0" smtClean="0"/>
              <a:t>= 7mrad.</a:t>
            </a:r>
          </a:p>
          <a:p>
            <a:pPr marL="285750" indent="-285750">
              <a:buFont typeface="Arial" pitchFamily="34" charset="0"/>
              <a:buChar char="•"/>
            </a:pPr>
            <a:r>
              <a:rPr lang="en-US" sz="1400" dirty="0" smtClean="0"/>
              <a:t>Extraction line from DR, A. </a:t>
            </a:r>
          </a:p>
          <a:p>
            <a:pPr marL="285750" indent="-285750">
              <a:buFont typeface="Arial" pitchFamily="34" charset="0"/>
              <a:buChar char="•"/>
            </a:pPr>
            <a:r>
              <a:rPr lang="en-US" sz="1400" dirty="0" smtClean="0"/>
              <a:t>Straight sections B,D. </a:t>
            </a:r>
          </a:p>
          <a:p>
            <a:pPr marL="285750" indent="-285750">
              <a:buFont typeface="Arial" pitchFamily="34" charset="0"/>
              <a:buChar char="•"/>
            </a:pPr>
            <a:r>
              <a:rPr lang="en-US" sz="1400" dirty="0" smtClean="0"/>
              <a:t>Horizontal arcs C,E. </a:t>
            </a:r>
          </a:p>
          <a:p>
            <a:pPr marL="285750" indent="-285750">
              <a:buFont typeface="Arial" pitchFamily="34" charset="0"/>
              <a:buChar char="•"/>
            </a:pPr>
            <a:r>
              <a:rPr lang="en-US" sz="1400" dirty="0" smtClean="0"/>
              <a:t>Extraction Line for early beam dump in </a:t>
            </a:r>
            <a:r>
              <a:rPr lang="en-US" sz="1400" dirty="0"/>
              <a:t>section </a:t>
            </a:r>
            <a:r>
              <a:rPr lang="en-US" sz="1400" dirty="0" smtClean="0"/>
              <a:t>D.</a:t>
            </a:r>
          </a:p>
          <a:p>
            <a:pPr marL="285750" indent="-285750">
              <a:buFont typeface="Arial" pitchFamily="34" charset="0"/>
              <a:buChar char="•"/>
            </a:pPr>
            <a:r>
              <a:rPr lang="en-US" sz="1400" dirty="0" smtClean="0"/>
              <a:t>Vertical dogleg in Section B of PRTL, plane geometry for ERTL.</a:t>
            </a:r>
          </a:p>
          <a:p>
            <a:pPr marL="285750" indent="-285750">
              <a:buFont typeface="Arial" pitchFamily="34" charset="0"/>
              <a:buChar char="•"/>
            </a:pPr>
            <a:r>
              <a:rPr lang="en-US" sz="1400" dirty="0" smtClean="0"/>
              <a:t>Geometry of </a:t>
            </a:r>
            <a:r>
              <a:rPr lang="en-US" sz="1400" dirty="0" err="1" smtClean="0"/>
              <a:t>beamlines</a:t>
            </a:r>
            <a:r>
              <a:rPr lang="en-US" sz="1400" dirty="0" smtClean="0"/>
              <a:t> imposed by other areas (sources, DR injection lines, BDS Tunnel). </a:t>
            </a:r>
          </a:p>
        </p:txBody>
      </p:sp>
    </p:spTree>
    <p:extLst>
      <p:ext uri="{BB962C8B-B14F-4D97-AF65-F5344CB8AC3E}">
        <p14:creationId xmlns="" xmlns:p14="http://schemas.microsoft.com/office/powerpoint/2010/main" val="39637464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it-IT" smtClean="0"/>
              <a:t>A. Vivoli, N.Solyak, V.Kapin, ILC RTML Lattice Design</a:t>
            </a:r>
            <a:endParaRPr lang="en-US"/>
          </a:p>
        </p:txBody>
      </p:sp>
      <p:sp>
        <p:nvSpPr>
          <p:cNvPr id="3" name="Slide Number Placeholder 2"/>
          <p:cNvSpPr>
            <a:spLocks noGrp="1"/>
          </p:cNvSpPr>
          <p:nvPr>
            <p:ph type="sldNum" sz="quarter" idx="11"/>
          </p:nvPr>
        </p:nvSpPr>
        <p:spPr/>
        <p:txBody>
          <a:bodyPr/>
          <a:lstStyle/>
          <a:p>
            <a:fld id="{4BDEE6D0-12A1-4631-B527-0843E5FB574B}" type="slidenum">
              <a:rPr lang="en-US" smtClean="0"/>
              <a:pPr/>
              <a:t>7</a:t>
            </a:fld>
            <a:endParaRPr lang="en-US"/>
          </a:p>
        </p:txBody>
      </p:sp>
      <p:sp>
        <p:nvSpPr>
          <p:cNvPr id="4" name="Title 5"/>
          <p:cNvSpPr txBox="1">
            <a:spLocks/>
          </p:cNvSpPr>
          <p:nvPr/>
        </p:nvSpPr>
        <p:spPr>
          <a:xfrm>
            <a:off x="0" y="0"/>
            <a:ext cx="9144000" cy="733037"/>
          </a:xfrm>
          <a:prstGeom prst="rect">
            <a:avLst/>
          </a:prstGeom>
        </p:spPr>
        <p:txBody>
          <a:bodyPr/>
          <a:lstStyle>
            <a:lvl1pPr algn="ctr" rtl="0" fontAlgn="base">
              <a:spcBef>
                <a:spcPct val="0"/>
              </a:spcBef>
              <a:spcAft>
                <a:spcPct val="0"/>
              </a:spcAft>
              <a:defRPr sz="4000">
                <a:solidFill>
                  <a:schemeClr val="tx2"/>
                </a:solidFill>
                <a:latin typeface="+mj-lt"/>
                <a:ea typeface="+mj-ea"/>
                <a:cs typeface="+mj-cs"/>
              </a:defRPr>
            </a:lvl1pPr>
            <a:lvl2pPr algn="ctr" rtl="0" fontAlgn="base">
              <a:spcBef>
                <a:spcPct val="0"/>
              </a:spcBef>
              <a:spcAft>
                <a:spcPct val="0"/>
              </a:spcAft>
              <a:defRPr sz="4000">
                <a:solidFill>
                  <a:schemeClr val="tx2"/>
                </a:solidFill>
                <a:latin typeface="Arial" charset="0"/>
                <a:cs typeface="Arial" charset="0"/>
              </a:defRPr>
            </a:lvl2pPr>
            <a:lvl3pPr algn="ctr" rtl="0" fontAlgn="base">
              <a:spcBef>
                <a:spcPct val="0"/>
              </a:spcBef>
              <a:spcAft>
                <a:spcPct val="0"/>
              </a:spcAft>
              <a:defRPr sz="4000">
                <a:solidFill>
                  <a:schemeClr val="tx2"/>
                </a:solidFill>
                <a:latin typeface="Arial" charset="0"/>
                <a:cs typeface="Arial" charset="0"/>
              </a:defRPr>
            </a:lvl3pPr>
            <a:lvl4pPr algn="ctr" rtl="0" fontAlgn="base">
              <a:spcBef>
                <a:spcPct val="0"/>
              </a:spcBef>
              <a:spcAft>
                <a:spcPct val="0"/>
              </a:spcAft>
              <a:defRPr sz="4000">
                <a:solidFill>
                  <a:schemeClr val="tx2"/>
                </a:solidFill>
                <a:latin typeface="Arial" charset="0"/>
                <a:cs typeface="Arial" charset="0"/>
              </a:defRPr>
            </a:lvl4pPr>
            <a:lvl5pPr algn="ctr" rtl="0" fontAlgn="base">
              <a:spcBef>
                <a:spcPct val="0"/>
              </a:spcBef>
              <a:spcAft>
                <a:spcPct val="0"/>
              </a:spcAft>
              <a:defRPr sz="4000">
                <a:solidFill>
                  <a:schemeClr val="tx2"/>
                </a:solidFill>
                <a:latin typeface="Arial" charset="0"/>
                <a:cs typeface="Arial" charset="0"/>
              </a:defRPr>
            </a:lvl5pPr>
            <a:lvl6pPr marL="414726" algn="ctr" rtl="0" fontAlgn="base">
              <a:spcBef>
                <a:spcPct val="0"/>
              </a:spcBef>
              <a:spcAft>
                <a:spcPct val="0"/>
              </a:spcAft>
              <a:defRPr sz="4000">
                <a:solidFill>
                  <a:schemeClr val="tx2"/>
                </a:solidFill>
                <a:latin typeface="Arial" charset="0"/>
                <a:cs typeface="Arial" charset="0"/>
              </a:defRPr>
            </a:lvl6pPr>
            <a:lvl7pPr marL="829452" algn="ctr" rtl="0" fontAlgn="base">
              <a:spcBef>
                <a:spcPct val="0"/>
              </a:spcBef>
              <a:spcAft>
                <a:spcPct val="0"/>
              </a:spcAft>
              <a:defRPr sz="4000">
                <a:solidFill>
                  <a:schemeClr val="tx2"/>
                </a:solidFill>
                <a:latin typeface="Arial" charset="0"/>
                <a:cs typeface="Arial" charset="0"/>
              </a:defRPr>
            </a:lvl7pPr>
            <a:lvl8pPr marL="1244178" algn="ctr" rtl="0" fontAlgn="base">
              <a:spcBef>
                <a:spcPct val="0"/>
              </a:spcBef>
              <a:spcAft>
                <a:spcPct val="0"/>
              </a:spcAft>
              <a:defRPr sz="4000">
                <a:solidFill>
                  <a:schemeClr val="tx2"/>
                </a:solidFill>
                <a:latin typeface="Arial" charset="0"/>
                <a:cs typeface="Arial" charset="0"/>
              </a:defRPr>
            </a:lvl8pPr>
            <a:lvl9pPr marL="1658904" algn="ctr" rtl="0" fontAlgn="base">
              <a:spcBef>
                <a:spcPct val="0"/>
              </a:spcBef>
              <a:spcAft>
                <a:spcPct val="0"/>
              </a:spcAft>
              <a:defRPr sz="4000">
                <a:solidFill>
                  <a:schemeClr val="tx2"/>
                </a:solidFill>
                <a:latin typeface="Arial" charset="0"/>
                <a:cs typeface="Arial" charset="0"/>
              </a:defRPr>
            </a:lvl9pPr>
          </a:lstStyle>
          <a:p>
            <a:r>
              <a:rPr lang="en-US" sz="2800" dirty="0"/>
              <a:t>RTML </a:t>
            </a:r>
            <a:r>
              <a:rPr lang="en-US" sz="2800" dirty="0" smtClean="0"/>
              <a:t>Central Region Lattice</a:t>
            </a:r>
            <a:endParaRPr lang="en-US" sz="2800" dirty="0"/>
          </a:p>
        </p:txBody>
      </p:sp>
      <p:sp>
        <p:nvSpPr>
          <p:cNvPr id="9" name="TextBox 8"/>
          <p:cNvSpPr txBox="1"/>
          <p:nvPr/>
        </p:nvSpPr>
        <p:spPr>
          <a:xfrm>
            <a:off x="0" y="4419600"/>
            <a:ext cx="9144000" cy="1600438"/>
          </a:xfrm>
          <a:prstGeom prst="rect">
            <a:avLst/>
          </a:prstGeom>
          <a:noFill/>
        </p:spPr>
        <p:txBody>
          <a:bodyPr wrap="square" rtlCol="0">
            <a:spAutoFit/>
          </a:bodyPr>
          <a:lstStyle/>
          <a:p>
            <a:pPr marL="285750" indent="-285750">
              <a:buFont typeface="Arial" pitchFamily="34" charset="0"/>
              <a:buChar char="•"/>
            </a:pPr>
            <a:r>
              <a:rPr lang="en-US" sz="1400" dirty="0" smtClean="0"/>
              <a:t>Section A is extraction line from DR. </a:t>
            </a:r>
          </a:p>
          <a:p>
            <a:pPr marL="285750" indent="-285750">
              <a:buFont typeface="Arial" pitchFamily="34" charset="0"/>
              <a:buChar char="•"/>
            </a:pPr>
            <a:r>
              <a:rPr lang="en-US" sz="1400" dirty="0" smtClean="0"/>
              <a:t>Straight sections B,D (FODO lattice).</a:t>
            </a:r>
          </a:p>
          <a:p>
            <a:pPr marL="285750" indent="-285750">
              <a:buFont typeface="Arial" pitchFamily="34" charset="0"/>
              <a:buChar char="•"/>
            </a:pPr>
            <a:r>
              <a:rPr lang="en-US" sz="1400" dirty="0" smtClean="0"/>
              <a:t>Horizontal arcs C,E (FODO + BENDs lattice).</a:t>
            </a:r>
          </a:p>
          <a:p>
            <a:pPr marL="285750" indent="-285750">
              <a:buFont typeface="Arial" pitchFamily="34" charset="0"/>
              <a:buChar char="•"/>
            </a:pPr>
            <a:r>
              <a:rPr lang="en-US" sz="1400" dirty="0" smtClean="0"/>
              <a:t>Arc E shares tunnel with spin rotator.</a:t>
            </a:r>
          </a:p>
          <a:p>
            <a:pPr marL="285750" indent="-285750">
              <a:buFont typeface="Arial" pitchFamily="34" charset="0"/>
              <a:buChar char="•"/>
            </a:pPr>
            <a:r>
              <a:rPr lang="en-US" sz="1400" dirty="0" smtClean="0"/>
              <a:t>Vertical dogleg in Section B of PRTL.</a:t>
            </a:r>
          </a:p>
          <a:p>
            <a:pPr marL="285750" indent="-285750">
              <a:buFont typeface="Arial" pitchFamily="34" charset="0"/>
              <a:buChar char="•"/>
            </a:pPr>
            <a:r>
              <a:rPr lang="en-US" sz="1400" dirty="0" smtClean="0"/>
              <a:t>Extraction line in section D.</a:t>
            </a:r>
          </a:p>
          <a:p>
            <a:pPr marL="285750" indent="-285750">
              <a:buFont typeface="Arial" pitchFamily="34" charset="0"/>
              <a:buChar char="•"/>
            </a:pPr>
            <a:r>
              <a:rPr lang="en-US" sz="1400" dirty="0" smtClean="0"/>
              <a:t>Skew </a:t>
            </a:r>
            <a:r>
              <a:rPr lang="en-US" sz="1400" dirty="0" err="1" smtClean="0"/>
              <a:t>quadrupole</a:t>
            </a:r>
            <a:r>
              <a:rPr lang="en-US" sz="1400" dirty="0" smtClean="0"/>
              <a:t> correction, beam diagnostic and collimation moved to ELTL/PLTL.</a:t>
            </a:r>
          </a:p>
        </p:txBody>
      </p:sp>
      <p:pic>
        <p:nvPicPr>
          <p:cNvPr id="5122"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2658" y="914400"/>
            <a:ext cx="3795204" cy="31241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768509" y="914401"/>
            <a:ext cx="3893186" cy="31241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2155771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it-IT" smtClean="0"/>
              <a:t>A. Vivoli, N.Solyak, V.Kapin, ILC RTML Lattice Design</a:t>
            </a:r>
            <a:endParaRPr lang="en-US"/>
          </a:p>
        </p:txBody>
      </p:sp>
      <p:sp>
        <p:nvSpPr>
          <p:cNvPr id="3" name="Slide Number Placeholder 2"/>
          <p:cNvSpPr>
            <a:spLocks noGrp="1"/>
          </p:cNvSpPr>
          <p:nvPr>
            <p:ph type="sldNum" sz="quarter" idx="11"/>
          </p:nvPr>
        </p:nvSpPr>
        <p:spPr/>
        <p:txBody>
          <a:bodyPr/>
          <a:lstStyle/>
          <a:p>
            <a:fld id="{4BDEE6D0-12A1-4631-B527-0843E5FB574B}" type="slidenum">
              <a:rPr lang="en-US" smtClean="0"/>
              <a:pPr/>
              <a:t>8</a:t>
            </a:fld>
            <a:endParaRPr lang="en-US"/>
          </a:p>
        </p:txBody>
      </p:sp>
      <p:sp>
        <p:nvSpPr>
          <p:cNvPr id="4" name="Title 5"/>
          <p:cNvSpPr txBox="1">
            <a:spLocks/>
          </p:cNvSpPr>
          <p:nvPr/>
        </p:nvSpPr>
        <p:spPr>
          <a:xfrm>
            <a:off x="0" y="0"/>
            <a:ext cx="9144000" cy="733037"/>
          </a:xfrm>
          <a:prstGeom prst="rect">
            <a:avLst/>
          </a:prstGeom>
        </p:spPr>
        <p:txBody>
          <a:bodyPr/>
          <a:lstStyle>
            <a:lvl1pPr algn="ctr" rtl="0" fontAlgn="base">
              <a:spcBef>
                <a:spcPct val="0"/>
              </a:spcBef>
              <a:spcAft>
                <a:spcPct val="0"/>
              </a:spcAft>
              <a:defRPr sz="4000">
                <a:solidFill>
                  <a:schemeClr val="tx2"/>
                </a:solidFill>
                <a:latin typeface="+mj-lt"/>
                <a:ea typeface="+mj-ea"/>
                <a:cs typeface="+mj-cs"/>
              </a:defRPr>
            </a:lvl1pPr>
            <a:lvl2pPr algn="ctr" rtl="0" fontAlgn="base">
              <a:spcBef>
                <a:spcPct val="0"/>
              </a:spcBef>
              <a:spcAft>
                <a:spcPct val="0"/>
              </a:spcAft>
              <a:defRPr sz="4000">
                <a:solidFill>
                  <a:schemeClr val="tx2"/>
                </a:solidFill>
                <a:latin typeface="Arial" charset="0"/>
                <a:cs typeface="Arial" charset="0"/>
              </a:defRPr>
            </a:lvl2pPr>
            <a:lvl3pPr algn="ctr" rtl="0" fontAlgn="base">
              <a:spcBef>
                <a:spcPct val="0"/>
              </a:spcBef>
              <a:spcAft>
                <a:spcPct val="0"/>
              </a:spcAft>
              <a:defRPr sz="4000">
                <a:solidFill>
                  <a:schemeClr val="tx2"/>
                </a:solidFill>
                <a:latin typeface="Arial" charset="0"/>
                <a:cs typeface="Arial" charset="0"/>
              </a:defRPr>
            </a:lvl3pPr>
            <a:lvl4pPr algn="ctr" rtl="0" fontAlgn="base">
              <a:spcBef>
                <a:spcPct val="0"/>
              </a:spcBef>
              <a:spcAft>
                <a:spcPct val="0"/>
              </a:spcAft>
              <a:defRPr sz="4000">
                <a:solidFill>
                  <a:schemeClr val="tx2"/>
                </a:solidFill>
                <a:latin typeface="Arial" charset="0"/>
                <a:cs typeface="Arial" charset="0"/>
              </a:defRPr>
            </a:lvl4pPr>
            <a:lvl5pPr algn="ctr" rtl="0" fontAlgn="base">
              <a:spcBef>
                <a:spcPct val="0"/>
              </a:spcBef>
              <a:spcAft>
                <a:spcPct val="0"/>
              </a:spcAft>
              <a:defRPr sz="4000">
                <a:solidFill>
                  <a:schemeClr val="tx2"/>
                </a:solidFill>
                <a:latin typeface="Arial" charset="0"/>
                <a:cs typeface="Arial" charset="0"/>
              </a:defRPr>
            </a:lvl5pPr>
            <a:lvl6pPr marL="414726" algn="ctr" rtl="0" fontAlgn="base">
              <a:spcBef>
                <a:spcPct val="0"/>
              </a:spcBef>
              <a:spcAft>
                <a:spcPct val="0"/>
              </a:spcAft>
              <a:defRPr sz="4000">
                <a:solidFill>
                  <a:schemeClr val="tx2"/>
                </a:solidFill>
                <a:latin typeface="Arial" charset="0"/>
                <a:cs typeface="Arial" charset="0"/>
              </a:defRPr>
            </a:lvl6pPr>
            <a:lvl7pPr marL="829452" algn="ctr" rtl="0" fontAlgn="base">
              <a:spcBef>
                <a:spcPct val="0"/>
              </a:spcBef>
              <a:spcAft>
                <a:spcPct val="0"/>
              </a:spcAft>
              <a:defRPr sz="4000">
                <a:solidFill>
                  <a:schemeClr val="tx2"/>
                </a:solidFill>
                <a:latin typeface="Arial" charset="0"/>
                <a:cs typeface="Arial" charset="0"/>
              </a:defRPr>
            </a:lvl7pPr>
            <a:lvl8pPr marL="1244178" algn="ctr" rtl="0" fontAlgn="base">
              <a:spcBef>
                <a:spcPct val="0"/>
              </a:spcBef>
              <a:spcAft>
                <a:spcPct val="0"/>
              </a:spcAft>
              <a:defRPr sz="4000">
                <a:solidFill>
                  <a:schemeClr val="tx2"/>
                </a:solidFill>
                <a:latin typeface="Arial" charset="0"/>
                <a:cs typeface="Arial" charset="0"/>
              </a:defRPr>
            </a:lvl8pPr>
            <a:lvl9pPr marL="1658904" algn="ctr" rtl="0" fontAlgn="base">
              <a:spcBef>
                <a:spcPct val="0"/>
              </a:spcBef>
              <a:spcAft>
                <a:spcPct val="0"/>
              </a:spcAft>
              <a:defRPr sz="4000">
                <a:solidFill>
                  <a:schemeClr val="tx2"/>
                </a:solidFill>
                <a:latin typeface="Arial" charset="0"/>
                <a:cs typeface="Arial" charset="0"/>
              </a:defRPr>
            </a:lvl9pPr>
          </a:lstStyle>
          <a:p>
            <a:r>
              <a:rPr lang="en-US" sz="2800" dirty="0"/>
              <a:t>RTML </a:t>
            </a:r>
            <a:r>
              <a:rPr lang="en-US" sz="2800" dirty="0" smtClean="0"/>
              <a:t>Long Transfer line</a:t>
            </a:r>
            <a:endParaRPr lang="en-US" sz="2800" dirty="0"/>
          </a:p>
        </p:txBody>
      </p:sp>
      <p:pic>
        <p:nvPicPr>
          <p:cNvPr id="5" name="Picture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219200" y="838200"/>
            <a:ext cx="6350664" cy="3733800"/>
          </a:xfrm>
          <a:prstGeom prst="rect">
            <a:avLst/>
          </a:prstGeom>
        </p:spPr>
      </p:pic>
      <p:sp>
        <p:nvSpPr>
          <p:cNvPr id="6" name="TextBox 5"/>
          <p:cNvSpPr txBox="1"/>
          <p:nvPr/>
        </p:nvSpPr>
        <p:spPr>
          <a:xfrm>
            <a:off x="0" y="4800600"/>
            <a:ext cx="9144000" cy="1200329"/>
          </a:xfrm>
          <a:prstGeom prst="rect">
            <a:avLst/>
          </a:prstGeom>
          <a:noFill/>
        </p:spPr>
        <p:txBody>
          <a:bodyPr wrap="square" rtlCol="0">
            <a:spAutoFit/>
          </a:bodyPr>
          <a:lstStyle/>
          <a:p>
            <a:pPr marL="285750" indent="-285750">
              <a:buFont typeface="Arial" pitchFamily="34" charset="0"/>
              <a:buChar char="•"/>
            </a:pPr>
            <a:r>
              <a:rPr lang="en-US" dirty="0" smtClean="0"/>
              <a:t>Coupling correction, diagnostic and collimator section in first part.</a:t>
            </a:r>
          </a:p>
          <a:p>
            <a:pPr marL="285750" indent="-285750">
              <a:buFont typeface="Arial" pitchFamily="34" charset="0"/>
              <a:buChar char="•"/>
            </a:pPr>
            <a:r>
              <a:rPr lang="en-US" dirty="0" smtClean="0"/>
              <a:t>Mainly FODO lattice (45°/45°) with vertical curvature.</a:t>
            </a:r>
          </a:p>
          <a:p>
            <a:pPr marL="285750" indent="-285750">
              <a:buFont typeface="Arial" pitchFamily="34" charset="0"/>
              <a:buChar char="•"/>
            </a:pPr>
            <a:r>
              <a:rPr lang="en-US" dirty="0" smtClean="0"/>
              <a:t>Horizontal dogleg at positron target location.</a:t>
            </a:r>
          </a:p>
          <a:p>
            <a:pPr marL="285750" indent="-285750">
              <a:buFont typeface="Arial" pitchFamily="34" charset="0"/>
              <a:buChar char="•"/>
            </a:pPr>
            <a:endParaRPr lang="en-US" dirty="0"/>
          </a:p>
        </p:txBody>
      </p:sp>
    </p:spTree>
    <p:extLst>
      <p:ext uri="{BB962C8B-B14F-4D97-AF65-F5344CB8AC3E}">
        <p14:creationId xmlns="" xmlns:p14="http://schemas.microsoft.com/office/powerpoint/2010/main" val="11301873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it-IT" smtClean="0"/>
              <a:t>A. Vivoli, N.Solyak, V.Kapin, ILC RTML Lattice Design</a:t>
            </a:r>
            <a:endParaRPr lang="en-US"/>
          </a:p>
        </p:txBody>
      </p:sp>
      <p:sp>
        <p:nvSpPr>
          <p:cNvPr id="3" name="Slide Number Placeholder 2"/>
          <p:cNvSpPr>
            <a:spLocks noGrp="1"/>
          </p:cNvSpPr>
          <p:nvPr>
            <p:ph type="sldNum" sz="quarter" idx="11"/>
          </p:nvPr>
        </p:nvSpPr>
        <p:spPr/>
        <p:txBody>
          <a:bodyPr/>
          <a:lstStyle/>
          <a:p>
            <a:fld id="{4BDEE6D0-12A1-4631-B527-0843E5FB574B}" type="slidenum">
              <a:rPr lang="en-US" smtClean="0"/>
              <a:pPr/>
              <a:t>9</a:t>
            </a:fld>
            <a:endParaRPr lang="en-US"/>
          </a:p>
        </p:txBody>
      </p:sp>
      <p:pic>
        <p:nvPicPr>
          <p:cNvPr id="4"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990600"/>
            <a:ext cx="4038600" cy="3112291"/>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Title 5"/>
          <p:cNvSpPr txBox="1">
            <a:spLocks/>
          </p:cNvSpPr>
          <p:nvPr/>
        </p:nvSpPr>
        <p:spPr>
          <a:xfrm>
            <a:off x="3216" y="0"/>
            <a:ext cx="9140784" cy="733037"/>
          </a:xfrm>
          <a:prstGeom prst="rect">
            <a:avLst/>
          </a:prstGeom>
        </p:spPr>
        <p:txBody>
          <a:bodyPr/>
          <a:lstStyle>
            <a:lvl1pPr algn="ctr" rtl="0" fontAlgn="base">
              <a:spcBef>
                <a:spcPct val="0"/>
              </a:spcBef>
              <a:spcAft>
                <a:spcPct val="0"/>
              </a:spcAft>
              <a:defRPr sz="4000">
                <a:solidFill>
                  <a:schemeClr val="tx2"/>
                </a:solidFill>
                <a:latin typeface="+mj-lt"/>
                <a:ea typeface="+mj-ea"/>
                <a:cs typeface="+mj-cs"/>
              </a:defRPr>
            </a:lvl1pPr>
            <a:lvl2pPr algn="ctr" rtl="0" fontAlgn="base">
              <a:spcBef>
                <a:spcPct val="0"/>
              </a:spcBef>
              <a:spcAft>
                <a:spcPct val="0"/>
              </a:spcAft>
              <a:defRPr sz="4000">
                <a:solidFill>
                  <a:schemeClr val="tx2"/>
                </a:solidFill>
                <a:latin typeface="Arial" charset="0"/>
                <a:cs typeface="Arial" charset="0"/>
              </a:defRPr>
            </a:lvl2pPr>
            <a:lvl3pPr algn="ctr" rtl="0" fontAlgn="base">
              <a:spcBef>
                <a:spcPct val="0"/>
              </a:spcBef>
              <a:spcAft>
                <a:spcPct val="0"/>
              </a:spcAft>
              <a:defRPr sz="4000">
                <a:solidFill>
                  <a:schemeClr val="tx2"/>
                </a:solidFill>
                <a:latin typeface="Arial" charset="0"/>
                <a:cs typeface="Arial" charset="0"/>
              </a:defRPr>
            </a:lvl3pPr>
            <a:lvl4pPr algn="ctr" rtl="0" fontAlgn="base">
              <a:spcBef>
                <a:spcPct val="0"/>
              </a:spcBef>
              <a:spcAft>
                <a:spcPct val="0"/>
              </a:spcAft>
              <a:defRPr sz="4000">
                <a:solidFill>
                  <a:schemeClr val="tx2"/>
                </a:solidFill>
                <a:latin typeface="Arial" charset="0"/>
                <a:cs typeface="Arial" charset="0"/>
              </a:defRPr>
            </a:lvl4pPr>
            <a:lvl5pPr algn="ctr" rtl="0" fontAlgn="base">
              <a:spcBef>
                <a:spcPct val="0"/>
              </a:spcBef>
              <a:spcAft>
                <a:spcPct val="0"/>
              </a:spcAft>
              <a:defRPr sz="4000">
                <a:solidFill>
                  <a:schemeClr val="tx2"/>
                </a:solidFill>
                <a:latin typeface="Arial" charset="0"/>
                <a:cs typeface="Arial" charset="0"/>
              </a:defRPr>
            </a:lvl5pPr>
            <a:lvl6pPr marL="414726" algn="ctr" rtl="0" fontAlgn="base">
              <a:spcBef>
                <a:spcPct val="0"/>
              </a:spcBef>
              <a:spcAft>
                <a:spcPct val="0"/>
              </a:spcAft>
              <a:defRPr sz="4000">
                <a:solidFill>
                  <a:schemeClr val="tx2"/>
                </a:solidFill>
                <a:latin typeface="Arial" charset="0"/>
                <a:cs typeface="Arial" charset="0"/>
              </a:defRPr>
            </a:lvl6pPr>
            <a:lvl7pPr marL="829452" algn="ctr" rtl="0" fontAlgn="base">
              <a:spcBef>
                <a:spcPct val="0"/>
              </a:spcBef>
              <a:spcAft>
                <a:spcPct val="0"/>
              </a:spcAft>
              <a:defRPr sz="4000">
                <a:solidFill>
                  <a:schemeClr val="tx2"/>
                </a:solidFill>
                <a:latin typeface="Arial" charset="0"/>
                <a:cs typeface="Arial" charset="0"/>
              </a:defRPr>
            </a:lvl7pPr>
            <a:lvl8pPr marL="1244178" algn="ctr" rtl="0" fontAlgn="base">
              <a:spcBef>
                <a:spcPct val="0"/>
              </a:spcBef>
              <a:spcAft>
                <a:spcPct val="0"/>
              </a:spcAft>
              <a:defRPr sz="4000">
                <a:solidFill>
                  <a:schemeClr val="tx2"/>
                </a:solidFill>
                <a:latin typeface="Arial" charset="0"/>
                <a:cs typeface="Arial" charset="0"/>
              </a:defRPr>
            </a:lvl8pPr>
            <a:lvl9pPr marL="1658904" algn="ctr" rtl="0" fontAlgn="base">
              <a:spcBef>
                <a:spcPct val="0"/>
              </a:spcBef>
              <a:spcAft>
                <a:spcPct val="0"/>
              </a:spcAft>
              <a:defRPr sz="4000">
                <a:solidFill>
                  <a:schemeClr val="tx2"/>
                </a:solidFill>
                <a:latin typeface="Arial" charset="0"/>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800" b="0" i="0" u="none" strike="noStrike" kern="0" cap="none" spc="0" normalizeH="0" baseline="0" noProof="0" smtClean="0">
                <a:ln>
                  <a:noFill/>
                </a:ln>
                <a:solidFill>
                  <a:schemeClr val="tx2"/>
                </a:solidFill>
                <a:effectLst/>
                <a:uLnTx/>
                <a:uFillTx/>
                <a:latin typeface="+mj-lt"/>
                <a:ea typeface="+mj-ea"/>
                <a:cs typeface="+mj-cs"/>
              </a:rPr>
              <a:t>ELTL/PLTL Dogleg design</a:t>
            </a:r>
            <a:endParaRPr kumimoji="0" lang="en-US" sz="2800" b="0" i="0" u="none" strike="noStrike" kern="0" cap="none" spc="0" normalizeH="0" baseline="0" noProof="0" dirty="0">
              <a:ln>
                <a:noFill/>
              </a:ln>
              <a:solidFill>
                <a:schemeClr val="tx2"/>
              </a:solidFill>
              <a:effectLst/>
              <a:uLnTx/>
              <a:uFillTx/>
              <a:latin typeface="+mj-lt"/>
              <a:ea typeface="+mj-ea"/>
              <a:cs typeface="+mj-cs"/>
            </a:endParaRPr>
          </a:p>
        </p:txBody>
      </p:sp>
      <p:pic>
        <p:nvPicPr>
          <p:cNvPr id="6"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tretch>
            <a:fillRect/>
          </a:stretch>
        </p:blipFill>
        <p:spPr bwMode="auto">
          <a:xfrm>
            <a:off x="4038600" y="990600"/>
            <a:ext cx="5105400" cy="311229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0" y="4572000"/>
            <a:ext cx="9144000" cy="1200329"/>
          </a:xfrm>
          <a:prstGeom prst="rect">
            <a:avLst/>
          </a:prstGeom>
          <a:noFill/>
        </p:spPr>
        <p:txBody>
          <a:bodyPr wrap="square" rtlCol="0">
            <a:spAutoFit/>
          </a:bodyPr>
          <a:lstStyle/>
          <a:p>
            <a:pPr marL="285750" indent="-285750">
              <a:buFont typeface="Arial" pitchFamily="34" charset="0"/>
              <a:buChar char="•"/>
            </a:pPr>
            <a:r>
              <a:rPr lang="en-US" dirty="0" smtClean="0"/>
              <a:t>Dogleg of positron source to by-pass positron target.</a:t>
            </a:r>
          </a:p>
          <a:p>
            <a:pPr marL="285750" indent="-285750">
              <a:buFont typeface="Arial" pitchFamily="34" charset="0"/>
              <a:buChar char="•"/>
            </a:pPr>
            <a:r>
              <a:rPr lang="en-US" dirty="0" smtClean="0"/>
              <a:t>ERTML follows geometry of positron source/BDS systems.</a:t>
            </a:r>
          </a:p>
          <a:p>
            <a:pPr marL="285750" indent="-285750">
              <a:buFont typeface="Arial" pitchFamily="34" charset="0"/>
              <a:buChar char="•"/>
            </a:pPr>
            <a:r>
              <a:rPr lang="en-US" dirty="0" smtClean="0"/>
              <a:t>Radiation from positron target requires magnet free zone.</a:t>
            </a:r>
          </a:p>
          <a:p>
            <a:pPr marL="285750" indent="-285750">
              <a:buFont typeface="Arial" pitchFamily="34" charset="0"/>
              <a:buChar char="•"/>
            </a:pPr>
            <a:r>
              <a:rPr lang="en-US" dirty="0" smtClean="0"/>
              <a:t>FODO+BEND lattice used.</a:t>
            </a:r>
            <a:endParaRPr lang="en-US" dirty="0"/>
          </a:p>
        </p:txBody>
      </p:sp>
    </p:spTree>
  </p:cSld>
  <p:clrMapOvr>
    <a:masterClrMapping/>
  </p:clrMapOvr>
</p:sld>
</file>

<file path=ppt/theme/theme1.xml><?xml version="1.0" encoding="utf-8"?>
<a:theme xmlns:a="http://schemas.openxmlformats.org/drawingml/2006/main" name="1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15077</TotalTime>
  <Words>1680</Words>
  <Application>Microsoft Office PowerPoint</Application>
  <PresentationFormat>On-screen Show (4:3)</PresentationFormat>
  <Paragraphs>295</Paragraphs>
  <Slides>24</Slides>
  <Notes>2</Notes>
  <HiddenSlides>0</HiddenSlides>
  <MMClips>0</MMClips>
  <ScaleCrop>false</ScaleCrop>
  <HeadingPairs>
    <vt:vector size="4" baseType="variant">
      <vt:variant>
        <vt:lpstr>Theme</vt:lpstr>
      </vt:variant>
      <vt:variant>
        <vt:i4>2</vt:i4>
      </vt:variant>
      <vt:variant>
        <vt:lpstr>Slide Titles</vt:lpstr>
      </vt:variant>
      <vt:variant>
        <vt:i4>24</vt:i4>
      </vt:variant>
    </vt:vector>
  </HeadingPairs>
  <TitlesOfParts>
    <vt:vector size="26" baseType="lpstr">
      <vt:lpstr>1_Custom Design</vt:lpstr>
      <vt:lpstr>Custom Design</vt:lpstr>
      <vt:lpstr>ILC RTML Lattice Design</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Thanks for your attention.</vt:lpstr>
      <vt:lpstr>BACK UP SLIDES</vt:lpstr>
      <vt:lpstr>Slide 24</vt:lpstr>
    </vt:vector>
  </TitlesOfParts>
  <Company>Fermilab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Alessandro Vivoli</dc:creator>
  <cp:lastModifiedBy>Alessandro</cp:lastModifiedBy>
  <cp:revision>216</cp:revision>
  <dcterms:created xsi:type="dcterms:W3CDTF">2012-04-19T15:47:42Z</dcterms:created>
  <dcterms:modified xsi:type="dcterms:W3CDTF">2012-10-25T04:05:49Z</dcterms:modified>
</cp:coreProperties>
</file>