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5" r:id="rId7"/>
    <p:sldId id="263" r:id="rId8"/>
    <p:sldId id="264" r:id="rId9"/>
    <p:sldId id="267" r:id="rId10"/>
    <p:sldId id="259" r:id="rId11"/>
    <p:sldId id="266" r:id="rId12"/>
    <p:sldId id="268" r:id="rId1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36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487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10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09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47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99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85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75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653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89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043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D5736-A3E7-7542-A940-55CC5542D31E}" type="datetimeFigureOut">
              <a:rPr kumimoji="1" lang="ja-JP" altLang="en-US" smtClean="0"/>
              <a:t>12/10/26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129CE-7972-5C4F-B950-AFFEB263C0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77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of AWG7:</a:t>
            </a:r>
            <a:br>
              <a:rPr kumimoji="1" lang="en-US" altLang="ja-JP" dirty="0" smtClean="0"/>
            </a:br>
            <a:r>
              <a:rPr lang="en-US" altLang="ja-JP" dirty="0" smtClean="0"/>
              <a:t>RF structure/Technologies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4643521"/>
            <a:ext cx="8030410" cy="73927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A. Yamamoto, C. </a:t>
            </a:r>
            <a:r>
              <a:rPr kumimoji="1" lang="en-US" altLang="ja-JP" sz="2400" dirty="0" err="1" smtClean="0"/>
              <a:t>Nantista</a:t>
            </a:r>
            <a:r>
              <a:rPr kumimoji="1" lang="en-US" altLang="ja-JP" sz="2400" dirty="0" smtClean="0"/>
              <a:t>, W. </a:t>
            </a:r>
            <a:r>
              <a:rPr kumimoji="1" lang="en-US" altLang="ja-JP" sz="2400" dirty="0" err="1" smtClean="0"/>
              <a:t>Wuensch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u="sng" dirty="0" smtClean="0"/>
              <a:t>H. Hayano</a:t>
            </a:r>
            <a:endParaRPr kumimoji="1" lang="ja-JP" alt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428916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Geng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32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03768"/>
            <a:ext cx="1475684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R</a:t>
            </a:r>
            <a:r>
              <a:rPr kumimoji="1" lang="en-US" altLang="ja-JP" sz="3200" dirty="0" smtClean="0"/>
              <a:t>. </a:t>
            </a:r>
            <a:r>
              <a:rPr lang="en-US" altLang="ja-JP" sz="3200" dirty="0" err="1" smtClean="0"/>
              <a:t>Geng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091274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yano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63500"/>
            <a:ext cx="9017000" cy="67945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03768"/>
            <a:ext cx="1903286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H</a:t>
            </a:r>
            <a:r>
              <a:rPr kumimoji="1" lang="en-US" altLang="ja-JP" sz="3200" dirty="0" smtClean="0"/>
              <a:t>. </a:t>
            </a:r>
            <a:r>
              <a:rPr lang="en-US" altLang="ja-JP" sz="3200" dirty="0" smtClean="0"/>
              <a:t>Hayano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57065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924641" y="6266406"/>
            <a:ext cx="1268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End of slide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473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385838"/>
              </p:ext>
            </p:extLst>
          </p:nvPr>
        </p:nvGraphicFramePr>
        <p:xfrm>
          <a:off x="214404" y="1037549"/>
          <a:ext cx="8870992" cy="4467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906"/>
                <a:gridCol w="3519744"/>
                <a:gridCol w="368427"/>
                <a:gridCol w="3841795"/>
                <a:gridCol w="116840"/>
                <a:gridCol w="208280"/>
              </a:tblGrid>
              <a:tr h="59489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AWG6:Technical Systems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AWG7:RF structure/Technologies</a:t>
                      </a:r>
                      <a:endParaRPr kumimoji="1" lang="ja-JP" altLang="en-US" sz="2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911033"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AM1</a:t>
                      </a:r>
                      <a:endParaRPr kumimoji="1" lang="ja-JP" altLang="en-US" sz="2400" b="1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Joint session : magnets and instrumentation</a:t>
                      </a:r>
                      <a:endParaRPr kumimoji="1" lang="ja-JP" altLang="en-U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11033"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AM2</a:t>
                      </a:r>
                      <a:endParaRPr kumimoji="1" lang="ja-JP" altLang="en-US" sz="2400" b="1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Joint session : RF system and controls</a:t>
                      </a:r>
                      <a:endParaRPr kumimoji="1" lang="ja-JP" altLang="en-U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11033"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PM1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Instrumentation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Cavities</a:t>
                      </a:r>
                      <a:endParaRPr kumimoji="1" lang="ja-JP" altLang="en-US" sz="2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11033"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PM2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discussion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 smtClean="0"/>
                        <a:t>Field emission</a:t>
                      </a:r>
                      <a:endParaRPr kumimoji="1" lang="ja-JP" altLang="en-US" sz="2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円/楕円 5"/>
          <p:cNvSpPr/>
          <p:nvPr/>
        </p:nvSpPr>
        <p:spPr>
          <a:xfrm>
            <a:off x="4704932" y="3546571"/>
            <a:ext cx="2240325" cy="7069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4704932" y="4525705"/>
            <a:ext cx="2240325" cy="7069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14392" y="402435"/>
            <a:ext cx="278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LCWS12  Oct. 25 (Thursday)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8912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71390" y="838716"/>
            <a:ext cx="807144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Cavity session:</a:t>
            </a:r>
          </a:p>
          <a:p>
            <a:endParaRPr lang="en-US" altLang="ja-JP" sz="2000" b="1" dirty="0"/>
          </a:p>
          <a:p>
            <a:r>
              <a:rPr kumimoji="1" lang="en-US" altLang="ja-JP" sz="2000" b="1" dirty="0" smtClean="0"/>
              <a:t>(1)Recent High gradient test result at KEK                    </a:t>
            </a:r>
            <a:r>
              <a:rPr kumimoji="1" lang="en-US" altLang="ja-JP" sz="2000" b="1" dirty="0" err="1" smtClean="0"/>
              <a:t>Toshiyasu</a:t>
            </a:r>
            <a:r>
              <a:rPr kumimoji="1" lang="en-US" altLang="ja-JP" sz="2000" b="1" dirty="0" smtClean="0"/>
              <a:t> Higo(KEK)</a:t>
            </a:r>
          </a:p>
          <a:p>
            <a:r>
              <a:rPr kumimoji="1" lang="en-US" altLang="ja-JP" sz="2000" b="1" dirty="0" smtClean="0"/>
              <a:t>(2)Recent High-gradient test result at CERN                Jan </a:t>
            </a:r>
            <a:r>
              <a:rPr kumimoji="1" lang="en-US" altLang="ja-JP" sz="2000" b="1" dirty="0" err="1" smtClean="0"/>
              <a:t>Kovermann</a:t>
            </a:r>
            <a:r>
              <a:rPr kumimoji="1" lang="en-US" altLang="ja-JP" sz="2000" b="1" dirty="0" smtClean="0"/>
              <a:t>(CERN)</a:t>
            </a:r>
          </a:p>
          <a:p>
            <a:r>
              <a:rPr lang="en-US" altLang="ja-JP" sz="2000" b="1" dirty="0" smtClean="0"/>
              <a:t>(3)Seamless ILC cavity fabrication                                  John </a:t>
            </a:r>
            <a:r>
              <a:rPr lang="en-US" altLang="ja-JP" sz="2000" b="1" dirty="0" err="1" smtClean="0"/>
              <a:t>Buttles</a:t>
            </a:r>
            <a:r>
              <a:rPr lang="en-US" altLang="ja-JP" sz="2000" b="1" dirty="0" smtClean="0"/>
              <a:t>(BTM)</a:t>
            </a:r>
            <a:endParaRPr kumimoji="1" lang="ja-JP" altLang="en-US" sz="20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1390" y="3339519"/>
            <a:ext cx="885370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Field emission session:</a:t>
            </a:r>
          </a:p>
          <a:p>
            <a:endParaRPr lang="en-US" altLang="ja-JP" sz="2000" b="1" dirty="0"/>
          </a:p>
          <a:p>
            <a:r>
              <a:rPr kumimoji="1" lang="en-US" altLang="ja-JP" sz="2000" b="1" dirty="0" smtClean="0"/>
              <a:t>(1)Field emission mapping measurement                    </a:t>
            </a:r>
            <a:r>
              <a:rPr kumimoji="1" lang="en-US" altLang="ja-JP" sz="2000" b="1" dirty="0" err="1" smtClean="0"/>
              <a:t>Yasuo</a:t>
            </a:r>
            <a:r>
              <a:rPr kumimoji="1" lang="en-US" altLang="ja-JP" sz="2000" b="1" dirty="0" smtClean="0"/>
              <a:t> Higashi(KEK)</a:t>
            </a:r>
          </a:p>
          <a:p>
            <a:r>
              <a:rPr kumimoji="1" lang="en-US" altLang="ja-JP" sz="2000" b="1" dirty="0" smtClean="0"/>
              <a:t>(2)Field emission and SEM surface mapping in Uppsala  Tomoko </a:t>
            </a:r>
            <a:r>
              <a:rPr kumimoji="1" lang="en-US" altLang="ja-JP" sz="2000" b="1" dirty="0" err="1" smtClean="0"/>
              <a:t>Muranaka</a:t>
            </a:r>
            <a:r>
              <a:rPr kumimoji="1" lang="en-US" altLang="ja-JP" sz="2000" b="1" dirty="0" smtClean="0"/>
              <a:t>(CERN)</a:t>
            </a:r>
          </a:p>
          <a:p>
            <a:r>
              <a:rPr lang="en-US" altLang="ja-JP" sz="2000" b="1" dirty="0" smtClean="0"/>
              <a:t>(3)Short review of recent </a:t>
            </a:r>
            <a:r>
              <a:rPr lang="en-US" altLang="ja-JP" sz="2000" b="1" dirty="0" err="1" smtClean="0"/>
              <a:t>Mevarc</a:t>
            </a:r>
            <a:r>
              <a:rPr lang="en-US" altLang="ja-JP" sz="2000" b="1" dirty="0" smtClean="0"/>
              <a:t> Workshop               Walter </a:t>
            </a:r>
            <a:r>
              <a:rPr lang="en-US" altLang="ja-JP" sz="2000" b="1" dirty="0" err="1" smtClean="0"/>
              <a:t>Wuensch</a:t>
            </a:r>
            <a:r>
              <a:rPr lang="en-US" altLang="ja-JP" sz="2000" b="1" dirty="0" smtClean="0"/>
              <a:t>(CERN)</a:t>
            </a:r>
          </a:p>
          <a:p>
            <a:r>
              <a:rPr kumimoji="1" lang="en-US" altLang="ja-JP" sz="2000" b="1" dirty="0" smtClean="0"/>
              <a:t>(4)Localization of field emitter in a 9-cell cavity          </a:t>
            </a:r>
            <a:r>
              <a:rPr kumimoji="1" lang="en-US" altLang="ja-JP" sz="2000" b="1" dirty="0" err="1" smtClean="0"/>
              <a:t>Rongli</a:t>
            </a:r>
            <a:r>
              <a:rPr kumimoji="1" lang="en-US" altLang="ja-JP" sz="2000" b="1" dirty="0" smtClean="0"/>
              <a:t> </a:t>
            </a:r>
            <a:r>
              <a:rPr kumimoji="1" lang="en-US" altLang="ja-JP" sz="2000" b="1" dirty="0" err="1" smtClean="0"/>
              <a:t>Geng</a:t>
            </a:r>
            <a:r>
              <a:rPr kumimoji="1" lang="en-US" altLang="ja-JP" sz="2000" b="1" dirty="0" smtClean="0"/>
              <a:t>(JLAB)</a:t>
            </a:r>
          </a:p>
          <a:p>
            <a:r>
              <a:rPr lang="en-US" altLang="ja-JP" sz="2000" b="1" dirty="0" smtClean="0"/>
              <a:t>(5)Recent surface study in KEK-STF                                Hitoshi Hayano(KEK)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36732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igo-0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885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03768"/>
            <a:ext cx="1340431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T. Higo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02902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an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3616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03768"/>
            <a:ext cx="2429672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J</a:t>
            </a:r>
            <a:r>
              <a:rPr kumimoji="1" lang="en-US" altLang="ja-JP" sz="3200" dirty="0" smtClean="0"/>
              <a:t>. </a:t>
            </a:r>
            <a:r>
              <a:rPr lang="en-US" altLang="ja-JP" sz="3200" dirty="0" err="1" smtClean="0"/>
              <a:t>Kovermann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82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uttles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332"/>
            <a:ext cx="9144000" cy="668566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03768"/>
            <a:ext cx="1669848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J</a:t>
            </a:r>
            <a:r>
              <a:rPr kumimoji="1" lang="en-US" altLang="ja-JP" sz="3200" dirty="0" smtClean="0"/>
              <a:t>. </a:t>
            </a:r>
            <a:r>
              <a:rPr lang="en-US" altLang="ja-JP" sz="3200" dirty="0" err="1" smtClean="0"/>
              <a:t>Buttles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41198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igashi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55" y="155762"/>
            <a:ext cx="8801100" cy="6604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03768"/>
            <a:ext cx="1790875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Y</a:t>
            </a:r>
            <a:r>
              <a:rPr kumimoji="1" lang="en-US" altLang="ja-JP" sz="3200" dirty="0" smtClean="0"/>
              <a:t>. </a:t>
            </a:r>
            <a:r>
              <a:rPr lang="en-US" altLang="ja-JP" sz="3200" dirty="0" smtClean="0"/>
              <a:t>Higashi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35252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tomoko-0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04800"/>
            <a:ext cx="8712200" cy="65532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73224"/>
            <a:ext cx="2282396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T</a:t>
            </a:r>
            <a:r>
              <a:rPr kumimoji="1" lang="en-US" altLang="ja-JP" sz="3200" dirty="0" smtClean="0"/>
              <a:t>. </a:t>
            </a:r>
            <a:r>
              <a:rPr lang="en-US" altLang="ja-JP" sz="3200" dirty="0" err="1" smtClean="0"/>
              <a:t>Muranaka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00259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Walter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0"/>
            <a:ext cx="8966200" cy="67183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5843" y="6273224"/>
            <a:ext cx="2296222" cy="584776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W</a:t>
            </a:r>
            <a:r>
              <a:rPr kumimoji="1" lang="en-US" altLang="ja-JP" sz="3200" dirty="0" smtClean="0"/>
              <a:t>. </a:t>
            </a:r>
            <a:r>
              <a:rPr lang="en-US" altLang="ja-JP" sz="3200" dirty="0" err="1" smtClean="0"/>
              <a:t>Wuensch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7940767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210</Words>
  <Application>Microsoft Macintosh PowerPoint</Application>
  <PresentationFormat>画面に合わせる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ホワイト</vt:lpstr>
      <vt:lpstr>Summary of AWG7: RF structure/Technologies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AWG7: RF structure/Technologies</dc:title>
  <dc:creator>早野 仁司</dc:creator>
  <cp:lastModifiedBy>早野 仁司</cp:lastModifiedBy>
  <cp:revision>11</cp:revision>
  <dcterms:created xsi:type="dcterms:W3CDTF">2012-10-26T09:18:09Z</dcterms:created>
  <dcterms:modified xsi:type="dcterms:W3CDTF">2012-10-26T11:02:33Z</dcterms:modified>
</cp:coreProperties>
</file>