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21" r:id="rId2"/>
    <p:sldId id="365" r:id="rId3"/>
    <p:sldId id="366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420" autoAdjust="0"/>
  </p:normalViewPr>
  <p:slideViewPr>
    <p:cSldViewPr snapToGrid="0" snapToObjects="1">
      <p:cViewPr>
        <p:scale>
          <a:sx n="80" d="100"/>
          <a:sy n="80" d="100"/>
        </p:scale>
        <p:origin x="-216" y="7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1E8409-4AD5-B845-8A22-3997A5B9FEB0}" type="datetimeFigureOut">
              <a:rPr lang="en-US" smtClean="0"/>
              <a:pPr/>
              <a:t>10/20/2012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3A73F1-BEED-4E48-87FE-E3E054C0820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2600172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0CE05-945C-2B43-9518-A683611DD840}" type="datetimeFigureOut">
              <a:rPr lang="en-US" smtClean="0"/>
              <a:pPr/>
              <a:t>10/20/2012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48061B-F4C2-0845-881C-BD0B3C63D8F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7072380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A5BBC-A80E-B143-9FDB-149ED2838E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package" Target="../embeddings/Microsoft_Office_Excel_Worksheet1.xlsx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55663"/>
            <a:ext cx="9144000" cy="592137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fr-FR" sz="2800" dirty="0" smtClean="0"/>
              <a:t>CERN CFS </a:t>
            </a:r>
            <a:r>
              <a:rPr lang="fr-FR" sz="2800" dirty="0" err="1" smtClean="0"/>
              <a:t>resources</a:t>
            </a:r>
            <a:r>
              <a:rPr lang="fr-FR" sz="2800" dirty="0" smtClean="0"/>
              <a:t> for </a:t>
            </a:r>
            <a:r>
              <a:rPr lang="fr-FR" sz="2800" dirty="0" err="1" smtClean="0"/>
              <a:t>Linear</a:t>
            </a:r>
            <a:r>
              <a:rPr lang="fr-FR" sz="2800" dirty="0" smtClean="0"/>
              <a:t> </a:t>
            </a:r>
            <a:r>
              <a:rPr lang="fr-FR" sz="2800" dirty="0" err="1" smtClean="0"/>
              <a:t>Colliders</a:t>
            </a:r>
            <a:r>
              <a:rPr lang="fr-FR" sz="2800" dirty="0" smtClean="0"/>
              <a:t> 2013-2017</a:t>
            </a:r>
            <a:endParaRPr lang="fr-F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1</a:t>
            </a:fld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 l="58198" t="78713" r="32359" b="9755"/>
          <a:stretch>
            <a:fillRect/>
          </a:stretch>
        </p:blipFill>
        <p:spPr bwMode="auto">
          <a:xfrm>
            <a:off x="0" y="1"/>
            <a:ext cx="1714500" cy="821770"/>
          </a:xfrm>
          <a:prstGeom prst="rect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1371600" y="51054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	</a:t>
            </a:r>
            <a:r>
              <a:rPr kumimoji="0" lang="en-GB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J.Osborne (CERN) for  CFS</a:t>
            </a:r>
            <a:endParaRPr kumimoji="0" lang="en-GB" sz="1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577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126" t="6035" r="55561" b="73750"/>
          <a:stretch/>
        </p:blipFill>
        <p:spPr bwMode="auto">
          <a:xfrm>
            <a:off x="5857994" y="1"/>
            <a:ext cx="3286006" cy="821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904188705"/>
              </p:ext>
            </p:extLst>
          </p:nvPr>
        </p:nvGraphicFramePr>
        <p:xfrm>
          <a:off x="44215" y="2209800"/>
          <a:ext cx="9055563" cy="3114675"/>
        </p:xfrm>
        <a:graphic>
          <a:graphicData uri="http://schemas.openxmlformats.org/presentationml/2006/ole">
            <p:oleObj spid="_x0000_s75786" name="Worksheet" r:id="rId5" imgW="10715633" imgH="2886143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2877"/>
            <a:ext cx="9144000" cy="581023"/>
          </a:xfrm>
          <a:solidFill>
            <a:srgbClr val="FFC000"/>
          </a:solidFill>
        </p:spPr>
        <p:txBody>
          <a:bodyPr/>
          <a:lstStyle/>
          <a:p>
            <a:r>
              <a:rPr lang="en-US" sz="2400" dirty="0" smtClean="0"/>
              <a:t>CLIC Implementation studies: Civil Engineering and Services  2012-2017    </a:t>
            </a:r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/>
          <a:srcRect r="12639" b="35261"/>
          <a:stretch/>
        </p:blipFill>
        <p:spPr bwMode="auto">
          <a:xfrm>
            <a:off x="904875" y="1540288"/>
            <a:ext cx="7505700" cy="321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266825" y="5743575"/>
            <a:ext cx="7096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 : this study includes the new </a:t>
            </a:r>
            <a:r>
              <a:rPr lang="en-US" dirty="0" err="1" smtClean="0"/>
              <a:t>Rebaselining</a:t>
            </a:r>
            <a:r>
              <a:rPr lang="en-US" dirty="0" smtClean="0"/>
              <a:t> exercise that has started</a:t>
            </a:r>
            <a:endParaRPr lang="en-GB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-1104900" y="5051941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	</a:t>
            </a:r>
            <a:r>
              <a:rPr kumimoji="0" lang="en-GB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J.Osborne (CERN) for  CFS</a:t>
            </a:r>
            <a:endParaRPr kumimoji="0" lang="en-GB" sz="1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8794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397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sz="2400" dirty="0" smtClean="0"/>
              <a:t>CLIC Implementation studies: Project Implementation Plan 2012-2017  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r="12688" b="24630"/>
          <a:stretch/>
        </p:blipFill>
        <p:spPr bwMode="auto">
          <a:xfrm>
            <a:off x="1122782" y="1370332"/>
            <a:ext cx="6887743" cy="4363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ubtitle 2"/>
          <p:cNvSpPr txBox="1">
            <a:spLocks/>
          </p:cNvSpPr>
          <p:nvPr/>
        </p:nvSpPr>
        <p:spPr>
          <a:xfrm>
            <a:off x="1371600" y="51054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	</a:t>
            </a:r>
            <a:r>
              <a:rPr kumimoji="0" lang="en-GB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J.Osborne (CERN) for  CFS</a:t>
            </a:r>
            <a:endParaRPr kumimoji="0" lang="en-GB" sz="1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9878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12778</TotalTime>
  <Words>37</Words>
  <Application>Microsoft Office PowerPoint</Application>
  <PresentationFormat>On-screen Show (4:3)</PresentationFormat>
  <Paragraphs>20</Paragraphs>
  <Slides>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Worksheet</vt:lpstr>
      <vt:lpstr>CERN CFS resources for Linear Colliders 2013-2017</vt:lpstr>
      <vt:lpstr>CLIC Implementation studies: Civil Engineering and Services  2012-2017    </vt:lpstr>
      <vt:lpstr>CLIC Implementation studies: Project Implementation Plan 2012-2017 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 Engineering and  Services for MDI</dc:title>
  <dc:creator>Martin Gastal</dc:creator>
  <cp:lastModifiedBy>John</cp:lastModifiedBy>
  <cp:revision>565</cp:revision>
  <dcterms:created xsi:type="dcterms:W3CDTF">2010-09-24T08:37:03Z</dcterms:created>
  <dcterms:modified xsi:type="dcterms:W3CDTF">2012-10-20T16:22:41Z</dcterms:modified>
</cp:coreProperties>
</file>