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302" r:id="rId3"/>
    <p:sldId id="303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BEDFA-CA05-F042-9C6A-DC9A2EB947E8}" type="datetimeFigureOut">
              <a:rPr kumimoji="1" lang="ja-JP" altLang="en-US" smtClean="0"/>
              <a:t>12/01/06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C6275-6950-5240-BF79-9B75AD63D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827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F67A2-3748-B942-8E04-B9C560A4DE9C}" type="datetimeFigureOut">
              <a:rPr kumimoji="1" lang="ja-JP" altLang="en-US" smtClean="0"/>
              <a:t>12/01/06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AAEA-C456-9348-BBBB-801D331C9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7188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44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44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53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9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74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70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94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88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76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26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83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5E214-E27A-3F4F-9613-50A530CC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4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Higgs BR </a:t>
            </a:r>
            <a:r>
              <a:rPr lang="en-US" altLang="ja-JP" dirty="0" smtClean="0">
                <a:sym typeface="Wingdings"/>
              </a:rPr>
              <a:t>study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ILC physics and software </a:t>
            </a:r>
            <a:r>
              <a:rPr kumimoji="1" lang="en-US" altLang="ja-JP" dirty="0" smtClean="0"/>
              <a:t>meeting</a:t>
            </a:r>
          </a:p>
          <a:p>
            <a:r>
              <a:rPr lang="en-US" altLang="ja-JP" dirty="0" smtClean="0"/>
              <a:t>Jan. 06</a:t>
            </a:r>
            <a:r>
              <a:rPr lang="en-US" altLang="ja-JP" dirty="0" smtClean="0"/>
              <a:t>. 2012</a:t>
            </a:r>
            <a:endParaRPr kumimoji="1" lang="en-US" altLang="ja-JP" dirty="0" smtClean="0"/>
          </a:p>
          <a:p>
            <a:r>
              <a:rPr kumimoji="1" lang="en-US" altLang="ja-JP" dirty="0" smtClean="0"/>
              <a:t>Hiroak</a:t>
            </a:r>
            <a:r>
              <a:rPr lang="en-US" altLang="ja-JP" dirty="0" smtClean="0"/>
              <a:t>i Ono</a:t>
            </a:r>
          </a:p>
          <a:p>
            <a:r>
              <a:rPr kumimoji="1" lang="en-US" altLang="ja-JP" dirty="0" smtClean="0"/>
              <a:t>Nippon Dental Univ</a:t>
            </a:r>
            <a:r>
              <a:rPr lang="en-US" altLang="ja-JP" dirty="0" smtClean="0"/>
              <a:t>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425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status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Higgs BR study sharing</a:t>
            </a:r>
          </a:p>
          <a:p>
            <a:pPr lvl="1"/>
            <a:r>
              <a:rPr lang="en-US" altLang="ja-JP" dirty="0" smtClean="0"/>
              <a:t>meeting was held before this meeting and discussed about the analysis contents and toward the DBD with </a:t>
            </a:r>
            <a:r>
              <a:rPr lang="en-US" altLang="ja-JP" dirty="0" err="1" smtClean="0"/>
              <a:t>Constantino</a:t>
            </a:r>
            <a:r>
              <a:rPr lang="en-US" altLang="ja-JP" dirty="0" smtClean="0"/>
              <a:t>.</a:t>
            </a:r>
            <a:r>
              <a:rPr lang="en-US" altLang="ja-JP" dirty="0" smtClean="0">
                <a:sym typeface="Wingdings"/>
              </a:rPr>
              <a:t></a:t>
            </a:r>
            <a:r>
              <a:rPr lang="en-US" altLang="ja-JP" dirty="0" err="1" smtClean="0">
                <a:sym typeface="Wingdings"/>
              </a:rPr>
              <a:t>H</a:t>
            </a:r>
            <a:r>
              <a:rPr lang="en-US" altLang="ja-JP" dirty="0" err="1" smtClean="0"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altLang="ja-JP" dirty="0" smtClean="0">
                <a:sym typeface="Wingdings"/>
              </a:rPr>
              <a:t>, </a:t>
            </a:r>
            <a:r>
              <a:rPr lang="en-US" altLang="ja-JP" dirty="0" err="1" smtClean="0">
                <a:sym typeface="Wingdings"/>
              </a:rPr>
              <a:t>Z</a:t>
            </a:r>
            <a:r>
              <a:rPr lang="en-US" altLang="ja-JP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altLang="ja-JP" dirty="0" smtClean="0">
                <a:sym typeface="Wingdings"/>
              </a:rPr>
              <a:t> are first target for his study</a:t>
            </a:r>
            <a:endParaRPr kumimoji="1" lang="en-US" altLang="ja-JP" dirty="0"/>
          </a:p>
          <a:p>
            <a:r>
              <a:rPr lang="en-US" altLang="ja-JP" dirty="0" smtClean="0">
                <a:sym typeface="Wingdings"/>
              </a:rPr>
              <a:t>Higgs samples for DBD study</a:t>
            </a:r>
          </a:p>
          <a:p>
            <a:pPr lvl="1"/>
            <a:r>
              <a:rPr kumimoji="1" lang="en-US" altLang="ja-JP" dirty="0" smtClean="0">
                <a:sym typeface="Wingdings"/>
              </a:rPr>
              <a:t>Just start to contact with Tim </a:t>
            </a:r>
            <a:r>
              <a:rPr kumimoji="1" lang="en-US" altLang="ja-JP" dirty="0" err="1" smtClean="0">
                <a:sym typeface="Wingdings"/>
              </a:rPr>
              <a:t>Barklow</a:t>
            </a:r>
            <a:endParaRPr kumimoji="1" lang="en-US" altLang="ja-JP" dirty="0" smtClean="0">
              <a:sym typeface="Wingdings"/>
            </a:endParaRPr>
          </a:p>
          <a:p>
            <a:pPr lvl="1"/>
            <a:r>
              <a:rPr lang="en-US" altLang="ja-JP" dirty="0" smtClean="0">
                <a:sym typeface="Wingdings"/>
              </a:rPr>
              <a:t>He already generated </a:t>
            </a:r>
            <a:r>
              <a:rPr lang="en-US" altLang="ja-JP" dirty="0" err="1" smtClean="0">
                <a:sym typeface="Wingdings"/>
              </a:rPr>
              <a:t>vvH</a:t>
            </a:r>
            <a:r>
              <a:rPr lang="en-US" altLang="ja-JP" dirty="0" smtClean="0">
                <a:sym typeface="Wingdings"/>
              </a:rPr>
              <a:t> @1 </a:t>
            </a:r>
            <a:r>
              <a:rPr lang="en-US" altLang="ja-JP" dirty="0" err="1" smtClean="0">
                <a:sym typeface="Wingdings"/>
              </a:rPr>
              <a:t>TeV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err="1" smtClean="0">
                <a:sym typeface="Wingdings"/>
              </a:rPr>
              <a:t>stdhep</a:t>
            </a:r>
            <a:r>
              <a:rPr lang="en-US" altLang="ja-JP" dirty="0" smtClean="0">
                <a:sym typeface="Wingdings"/>
              </a:rPr>
              <a:t> samples with previous beam parameter sets (Aug. 2010)</a:t>
            </a:r>
          </a:p>
          <a:p>
            <a:pPr lvl="1"/>
            <a:r>
              <a:rPr lang="en-US" altLang="ja-JP" dirty="0" smtClean="0">
                <a:sym typeface="Wingdings"/>
              </a:rPr>
              <a:t>New beam parameter sets (B1b </a:t>
            </a:r>
            <a:r>
              <a:rPr lang="en-US" altLang="ja-JP" dirty="0" err="1" smtClean="0">
                <a:sym typeface="Wingdings"/>
              </a:rPr>
              <a:t>wTF</a:t>
            </a:r>
            <a:r>
              <a:rPr lang="en-US" altLang="ja-JP" dirty="0" smtClean="0">
                <a:sym typeface="Wingdings"/>
              </a:rPr>
              <a:t>) are proposed but not yet generate official sample (Upgrading production procedure)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0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ZH study at 250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LOI study use (</a:t>
            </a:r>
            <a:r>
              <a:rPr lang="en-US" altLang="ja-JP" dirty="0" err="1" smtClean="0"/>
              <a:t>e+,e</a:t>
            </a:r>
            <a:r>
              <a:rPr lang="en-US" altLang="ja-JP" dirty="0" smtClean="0"/>
              <a:t>-)=(+0.3, -0.8) beam polarization</a:t>
            </a:r>
          </a:p>
          <a:p>
            <a:r>
              <a:rPr lang="en-US" altLang="ja-JP" dirty="0" smtClean="0"/>
              <a:t>Different beam polarization is also considered to suppress the 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</a:t>
            </a:r>
            <a:r>
              <a:rPr lang="en-US" altLang="ja-JP" dirty="0" smtClean="0">
                <a:sym typeface="Wingdings"/>
              </a:rPr>
              <a:t>WW background.</a:t>
            </a:r>
          </a:p>
          <a:p>
            <a:r>
              <a:rPr kumimoji="1" lang="en-US" altLang="ja-JP" dirty="0" smtClean="0">
                <a:sym typeface="Wingdings"/>
              </a:rPr>
              <a:t>Consider to include different beam pol. results or not in the paper.</a:t>
            </a:r>
          </a:p>
          <a:p>
            <a:r>
              <a:rPr lang="en-US" altLang="ja-JP" dirty="0" smtClean="0">
                <a:sym typeface="Wingdings"/>
              </a:rPr>
              <a:t>1</a:t>
            </a:r>
            <a:r>
              <a:rPr lang="en-US" altLang="ja-JP" baseline="30000" dirty="0" smtClean="0">
                <a:sym typeface="Wingdings"/>
              </a:rPr>
              <a:t>st</a:t>
            </a:r>
            <a:r>
              <a:rPr lang="en-US" altLang="ja-JP" dirty="0" smtClean="0">
                <a:sym typeface="Wingdings"/>
              </a:rPr>
              <a:t> draft will send to Miyamoto-san.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Jan. 06.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E214-E27A-3F4F-9613-50A530CC7F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6398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21645</TotalTime>
  <Words>206</Words>
  <Application>Microsoft Macintosh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Higgs BR study</vt:lpstr>
      <vt:lpstr>Current status</vt:lpstr>
      <vt:lpstr>ZH study at 250 GeV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rbb, rcc colleration</dc:title>
  <dc:creator>Ono Hiroaki</dc:creator>
  <cp:lastModifiedBy>Ono Hiroaki</cp:lastModifiedBy>
  <cp:revision>1088</cp:revision>
  <dcterms:created xsi:type="dcterms:W3CDTF">2011-07-27T01:35:47Z</dcterms:created>
  <dcterms:modified xsi:type="dcterms:W3CDTF">2012-01-06T04:36:15Z</dcterms:modified>
</cp:coreProperties>
</file>