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62" r:id="rId2"/>
  </p:sldMasterIdLst>
  <p:notesMasterIdLst>
    <p:notesMasterId r:id="rId38"/>
  </p:notesMasterIdLst>
  <p:sldIdLst>
    <p:sldId id="450" r:id="rId3"/>
    <p:sldId id="523" r:id="rId4"/>
    <p:sldId id="504" r:id="rId5"/>
    <p:sldId id="507" r:id="rId6"/>
    <p:sldId id="520" r:id="rId7"/>
    <p:sldId id="524" r:id="rId8"/>
    <p:sldId id="525" r:id="rId9"/>
    <p:sldId id="508" r:id="rId10"/>
    <p:sldId id="509" r:id="rId11"/>
    <p:sldId id="532" r:id="rId12"/>
    <p:sldId id="513" r:id="rId13"/>
    <p:sldId id="514" r:id="rId14"/>
    <p:sldId id="511" r:id="rId15"/>
    <p:sldId id="534" r:id="rId16"/>
    <p:sldId id="540" r:id="rId17"/>
    <p:sldId id="418" r:id="rId18"/>
    <p:sldId id="436" r:id="rId19"/>
    <p:sldId id="403" r:id="rId20"/>
    <p:sldId id="410" r:id="rId21"/>
    <p:sldId id="542" r:id="rId22"/>
    <p:sldId id="515" r:id="rId23"/>
    <p:sldId id="452" r:id="rId24"/>
    <p:sldId id="535" r:id="rId25"/>
    <p:sldId id="517" r:id="rId26"/>
    <p:sldId id="544" r:id="rId27"/>
    <p:sldId id="516" r:id="rId28"/>
    <p:sldId id="459" r:id="rId29"/>
    <p:sldId id="543" r:id="rId30"/>
    <p:sldId id="505" r:id="rId31"/>
    <p:sldId id="454" r:id="rId32"/>
    <p:sldId id="411" r:id="rId33"/>
    <p:sldId id="521" r:id="rId34"/>
    <p:sldId id="539" r:id="rId35"/>
    <p:sldId id="518" r:id="rId36"/>
    <p:sldId id="541" r:id="rId37"/>
  </p:sldIdLst>
  <p:sldSz cx="10688638" cy="7745413"/>
  <p:notesSz cx="6794500" cy="9906000"/>
  <p:defaultTextStyle>
    <a:defPPr>
      <a:defRPr lang="en-GB"/>
    </a:defPPr>
    <a:lvl1pPr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1pPr>
    <a:lvl2pPr marL="509435" indent="-52372"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2pPr>
    <a:lvl3pPr marL="1023629" indent="-109505"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3pPr>
    <a:lvl4pPr marL="1536237" indent="-166637"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4pPr>
    <a:lvl5pPr marL="2050430" indent="-22377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5pPr>
    <a:lvl6pPr marL="2285311" algn="l" defTabSz="457064" rtl="0" eaLnBrk="1" latinLnBrk="0" hangingPunct="1">
      <a:defRPr kern="1200">
        <a:solidFill>
          <a:schemeClr val="tx1"/>
        </a:solidFill>
        <a:latin typeface="Arial" charset="0"/>
        <a:ea typeface="ＭＳ Ｐゴシック" charset="0"/>
        <a:cs typeface="ＭＳ Ｐゴシック" charset="0"/>
      </a:defRPr>
    </a:lvl6pPr>
    <a:lvl7pPr marL="2742373" algn="l" defTabSz="457064" rtl="0" eaLnBrk="1" latinLnBrk="0" hangingPunct="1">
      <a:defRPr kern="1200">
        <a:solidFill>
          <a:schemeClr val="tx1"/>
        </a:solidFill>
        <a:latin typeface="Arial" charset="0"/>
        <a:ea typeface="ＭＳ Ｐゴシック" charset="0"/>
        <a:cs typeface="ＭＳ Ｐゴシック" charset="0"/>
      </a:defRPr>
    </a:lvl7pPr>
    <a:lvl8pPr marL="3199435" algn="l" defTabSz="457064" rtl="0" eaLnBrk="1" latinLnBrk="0" hangingPunct="1">
      <a:defRPr kern="1200">
        <a:solidFill>
          <a:schemeClr val="tx1"/>
        </a:solidFill>
        <a:latin typeface="Arial" charset="0"/>
        <a:ea typeface="ＭＳ Ｐゴシック" charset="0"/>
        <a:cs typeface="ＭＳ Ｐゴシック" charset="0"/>
      </a:defRPr>
    </a:lvl8pPr>
    <a:lvl9pPr marL="3656498" algn="l" defTabSz="457064"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A5EB"/>
    <a:srgbClr val="0099FF"/>
    <a:srgbClr val="FFFFFF"/>
    <a:srgbClr val="9C9E9F"/>
    <a:srgbClr val="DDDDDD"/>
    <a:srgbClr val="FFCC00"/>
    <a:srgbClr val="6D1605"/>
    <a:srgbClr val="8F1E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2144" y="-344"/>
      </p:cViewPr>
      <p:guideLst>
        <p:guide orient="horz" pos="4317"/>
        <p:guide orient="horz" pos="178"/>
        <p:guide orient="horz" pos="696"/>
        <p:guide orient="horz" pos="2645"/>
        <p:guide orient="horz" pos="1269"/>
        <p:guide pos="6430"/>
        <p:guide pos="1813"/>
        <p:guide pos="3780"/>
        <p:guide pos="3421"/>
        <p:guide pos="3293"/>
        <p:guide pos="213"/>
        <p:guide pos="5026"/>
        <p:guide pos="1679"/>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6" d="100"/>
          <a:sy n="76" d="100"/>
        </p:scale>
        <p:origin x="-2130" y="-96"/>
      </p:cViewPr>
      <p:guideLst>
        <p:guide orient="horz" pos="3120"/>
        <p:guide pos="2140"/>
      </p:guideLst>
    </p:cSldViewPr>
  </p:notesViewPr>
  <p:gridSpacing cx="36004" cy="36004"/>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4813" cy="495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ea typeface="+mn-ea"/>
                <a:cs typeface="+mn-cs"/>
              </a:defRPr>
            </a:lvl1pPr>
          </a:lstStyle>
          <a:p>
            <a:pPr>
              <a:defRPr/>
            </a:pPr>
            <a:endParaRPr lang="en-GB"/>
          </a:p>
        </p:txBody>
      </p:sp>
      <p:sp>
        <p:nvSpPr>
          <p:cNvPr id="21507" name="Rectangle 3"/>
          <p:cNvSpPr>
            <a:spLocks noGrp="1" noChangeArrowheads="1"/>
          </p:cNvSpPr>
          <p:nvPr>
            <p:ph type="dt" idx="1"/>
          </p:nvPr>
        </p:nvSpPr>
        <p:spPr bwMode="auto">
          <a:xfrm>
            <a:off x="3848100" y="0"/>
            <a:ext cx="2944813" cy="4953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ea typeface="+mn-ea"/>
                <a:cs typeface="+mn-cs"/>
              </a:defRPr>
            </a:lvl1pPr>
          </a:lstStyle>
          <a:p>
            <a:pPr>
              <a:defRPr/>
            </a:pPr>
            <a:endParaRPr lang="en-GB"/>
          </a:p>
        </p:txBody>
      </p:sp>
      <p:sp>
        <p:nvSpPr>
          <p:cNvPr id="4100" name="Rectangle 4"/>
          <p:cNvSpPr>
            <a:spLocks noGrp="1" noRot="1" noChangeAspect="1" noChangeArrowheads="1" noTextEdit="1"/>
          </p:cNvSpPr>
          <p:nvPr>
            <p:ph type="sldImg" idx="2"/>
          </p:nvPr>
        </p:nvSpPr>
        <p:spPr bwMode="auto">
          <a:xfrm>
            <a:off x="835025" y="742950"/>
            <a:ext cx="512445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9" name="Rectangle 5"/>
          <p:cNvSpPr>
            <a:spLocks noGrp="1" noChangeArrowheads="1"/>
          </p:cNvSpPr>
          <p:nvPr>
            <p:ph type="body" sz="quarter" idx="3"/>
          </p:nvPr>
        </p:nvSpPr>
        <p:spPr bwMode="auto">
          <a:xfrm>
            <a:off x="679450" y="4705350"/>
            <a:ext cx="5435600" cy="44577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a:t>Textmasterformate durch Klicken bearbeiten</a:t>
            </a:r>
          </a:p>
          <a:p>
            <a:pPr lvl="1"/>
            <a:r>
              <a:rPr lang="en-GB" noProof="0"/>
              <a:t>Zweite Ebene</a:t>
            </a:r>
          </a:p>
          <a:p>
            <a:pPr lvl="2"/>
            <a:r>
              <a:rPr lang="en-GB" noProof="0"/>
              <a:t>Dritte Ebene</a:t>
            </a:r>
          </a:p>
          <a:p>
            <a:pPr lvl="3"/>
            <a:r>
              <a:rPr lang="en-GB" noProof="0"/>
              <a:t>Vierte Ebene</a:t>
            </a:r>
          </a:p>
          <a:p>
            <a:pPr lvl="4"/>
            <a:r>
              <a:rPr lang="en-GB" noProof="0"/>
              <a:t>Fünfte Ebene</a:t>
            </a:r>
          </a:p>
        </p:txBody>
      </p:sp>
      <p:sp>
        <p:nvSpPr>
          <p:cNvPr id="21510" name="Rectangle 6"/>
          <p:cNvSpPr>
            <a:spLocks noGrp="1" noChangeArrowheads="1"/>
          </p:cNvSpPr>
          <p:nvPr>
            <p:ph type="ftr" sz="quarter" idx="4"/>
          </p:nvPr>
        </p:nvSpPr>
        <p:spPr bwMode="auto">
          <a:xfrm>
            <a:off x="0" y="9409113"/>
            <a:ext cx="2944813" cy="4953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ea typeface="+mn-ea"/>
                <a:cs typeface="+mn-cs"/>
              </a:defRPr>
            </a:lvl1pPr>
          </a:lstStyle>
          <a:p>
            <a:pPr>
              <a:defRPr/>
            </a:pPr>
            <a:endParaRPr lang="en-GB"/>
          </a:p>
        </p:txBody>
      </p:sp>
      <p:sp>
        <p:nvSpPr>
          <p:cNvPr id="21511" name="Rectangle 7"/>
          <p:cNvSpPr>
            <a:spLocks noGrp="1" noChangeArrowheads="1"/>
          </p:cNvSpPr>
          <p:nvPr>
            <p:ph type="sldNum" sz="quarter" idx="5"/>
          </p:nvPr>
        </p:nvSpPr>
        <p:spPr bwMode="auto">
          <a:xfrm>
            <a:off x="3848100" y="9409113"/>
            <a:ext cx="2944813" cy="4953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C5AAAFB-5317-6247-84DF-04F058B20373}" type="slidenum">
              <a:rPr lang="en-GB"/>
              <a:pPr>
                <a:defRPr/>
              </a:pPr>
              <a:t>‹#›</a:t>
            </a:fld>
            <a:endParaRPr lang="en-GB"/>
          </a:p>
        </p:txBody>
      </p:sp>
    </p:spTree>
    <p:extLst>
      <p:ext uri="{BB962C8B-B14F-4D97-AF65-F5344CB8AC3E}">
        <p14:creationId xmlns:p14="http://schemas.microsoft.com/office/powerpoint/2010/main" val="2778167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Arial" charset="0"/>
        <a:ea typeface="ＭＳ Ｐゴシック" charset="0"/>
        <a:cs typeface="ＭＳ Ｐゴシック" charset="0"/>
      </a:defRPr>
    </a:lvl1pPr>
    <a:lvl2pPr marL="509435" algn="l" rtl="0" eaLnBrk="0" fontAlgn="base" hangingPunct="0">
      <a:spcBef>
        <a:spcPct val="30000"/>
      </a:spcBef>
      <a:spcAft>
        <a:spcPct val="0"/>
      </a:spcAft>
      <a:defRPr sz="1300" kern="1200">
        <a:solidFill>
          <a:schemeClr val="tx1"/>
        </a:solidFill>
        <a:latin typeface="Arial" charset="0"/>
        <a:ea typeface="ＭＳ Ｐゴシック" charset="-128"/>
        <a:cs typeface="+mn-cs"/>
      </a:defRPr>
    </a:lvl2pPr>
    <a:lvl3pPr marL="1023629" algn="l" rtl="0" eaLnBrk="0" fontAlgn="base" hangingPunct="0">
      <a:spcBef>
        <a:spcPct val="30000"/>
      </a:spcBef>
      <a:spcAft>
        <a:spcPct val="0"/>
      </a:spcAft>
      <a:defRPr sz="1300" kern="1200">
        <a:solidFill>
          <a:schemeClr val="tx1"/>
        </a:solidFill>
        <a:latin typeface="Arial" charset="0"/>
        <a:ea typeface="ＭＳ Ｐゴシック" charset="-128"/>
        <a:cs typeface="+mn-cs"/>
      </a:defRPr>
    </a:lvl3pPr>
    <a:lvl4pPr marL="1536237" algn="l" rtl="0" eaLnBrk="0" fontAlgn="base" hangingPunct="0">
      <a:spcBef>
        <a:spcPct val="30000"/>
      </a:spcBef>
      <a:spcAft>
        <a:spcPct val="0"/>
      </a:spcAft>
      <a:defRPr sz="1300" kern="1200">
        <a:solidFill>
          <a:schemeClr val="tx1"/>
        </a:solidFill>
        <a:latin typeface="Arial" charset="0"/>
        <a:ea typeface="ＭＳ Ｐゴシック" charset="-128"/>
        <a:cs typeface="+mn-cs"/>
      </a:defRPr>
    </a:lvl4pPr>
    <a:lvl5pPr marL="2050430" algn="l" rtl="0" eaLnBrk="0" fontAlgn="base" hangingPunct="0">
      <a:spcBef>
        <a:spcPct val="30000"/>
      </a:spcBef>
      <a:spcAft>
        <a:spcPct val="0"/>
      </a:spcAft>
      <a:defRPr sz="1300" kern="1200">
        <a:solidFill>
          <a:schemeClr val="tx1"/>
        </a:solidFill>
        <a:latin typeface="Arial" charset="0"/>
        <a:ea typeface="ＭＳ Ｐゴシック" charset="-128"/>
        <a:cs typeface="+mn-cs"/>
      </a:defRPr>
    </a:lvl5pPr>
    <a:lvl6pPr marL="2567085" algn="l" defTabSz="1026832" rtl="0" eaLnBrk="1" latinLnBrk="0" hangingPunct="1">
      <a:defRPr sz="1300" kern="1200">
        <a:solidFill>
          <a:schemeClr val="tx1"/>
        </a:solidFill>
        <a:latin typeface="+mn-lt"/>
        <a:ea typeface="+mn-ea"/>
        <a:cs typeface="+mn-cs"/>
      </a:defRPr>
    </a:lvl6pPr>
    <a:lvl7pPr marL="3080497" algn="l" defTabSz="1026832" rtl="0" eaLnBrk="1" latinLnBrk="0" hangingPunct="1">
      <a:defRPr sz="1300" kern="1200">
        <a:solidFill>
          <a:schemeClr val="tx1"/>
        </a:solidFill>
        <a:latin typeface="+mn-lt"/>
        <a:ea typeface="+mn-ea"/>
        <a:cs typeface="+mn-cs"/>
      </a:defRPr>
    </a:lvl7pPr>
    <a:lvl8pPr marL="3593915" algn="l" defTabSz="1026832" rtl="0" eaLnBrk="1" latinLnBrk="0" hangingPunct="1">
      <a:defRPr sz="1300" kern="1200">
        <a:solidFill>
          <a:schemeClr val="tx1"/>
        </a:solidFill>
        <a:latin typeface="+mn-lt"/>
        <a:ea typeface="+mn-ea"/>
        <a:cs typeface="+mn-cs"/>
      </a:defRPr>
    </a:lvl8pPr>
    <a:lvl9pPr marL="4107328" algn="l" defTabSz="1026832"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Slide Image Placeholder 1"/>
          <p:cNvSpPr>
            <a:spLocks noGrp="1" noRot="1" noChangeAspect="1"/>
          </p:cNvSpPr>
          <p:nvPr>
            <p:ph type="sldImg"/>
          </p:nvPr>
        </p:nvSpPr>
        <p:spPr>
          <a:xfrm>
            <a:off x="835025" y="742950"/>
            <a:ext cx="5124450" cy="3714750"/>
          </a:xfrm>
          <a:ln/>
        </p:spPr>
      </p:sp>
      <p:sp>
        <p:nvSpPr>
          <p:cNvPr id="614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de-DE"/>
          </a:p>
        </p:txBody>
      </p:sp>
      <p:sp>
        <p:nvSpPr>
          <p:cNvPr id="614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F0EFC1-8722-404F-A44E-F1243DF1D9F6}" type="slidenum">
              <a:rPr lang="en-GB" sz="1200"/>
              <a:pPr/>
              <a:t>1</a:t>
            </a:fld>
            <a:endParaRPr lang="en-GB"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olienbildplatzhalter 1"/>
          <p:cNvSpPr>
            <a:spLocks noGrp="1" noRot="1" noChangeAspect="1"/>
          </p:cNvSpPr>
          <p:nvPr>
            <p:ph type="sldImg"/>
          </p:nvPr>
        </p:nvSpPr>
        <p:spPr>
          <a:xfrm>
            <a:off x="835025" y="742950"/>
            <a:ext cx="5124450" cy="3714750"/>
          </a:xfrm>
          <a:ln/>
        </p:spPr>
      </p:sp>
      <p:sp>
        <p:nvSpPr>
          <p:cNvPr id="47106"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de-DE"/>
          </a:p>
        </p:txBody>
      </p:sp>
      <p:sp>
        <p:nvSpPr>
          <p:cNvPr id="47107" name="Foliennummernplatzhalt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E7CFDB3-2548-D042-8A3B-4DF82C8DCB4A}" type="slidenum">
              <a:rPr lang="en-GB" sz="1200"/>
              <a:pPr/>
              <a:t>5</a:t>
            </a:fld>
            <a:endParaRPr lang="en-GB"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0688638" cy="1416050"/>
          </a:xfrm>
          <a:prstGeom prst="rect">
            <a:avLst/>
          </a:prstGeom>
          <a:solidFill>
            <a:srgbClr val="00A6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685" tIns="51345" rIns="102685" bIns="51345" anchor="ctr"/>
          <a:lstStyle/>
          <a:p>
            <a:endParaRPr lang="de-DE"/>
          </a:p>
        </p:txBody>
      </p:sp>
      <p:pic>
        <p:nvPicPr>
          <p:cNvPr id="5" name="Picture 9" descr="DESY-Logo-cyan-RGB_ger"/>
          <p:cNvPicPr>
            <a:picLocks noChangeAspect="1" noChangeArrowheads="1"/>
          </p:cNvPicPr>
          <p:nvPr/>
        </p:nvPicPr>
        <p:blipFill>
          <a:blip r:embed="rId2">
            <a:extLst>
              <a:ext uri="{28A0092B-C50C-407E-A947-70E740481C1C}">
                <a14:useLocalDpi xmlns:a14="http://schemas.microsoft.com/office/drawing/2010/main" val="0"/>
              </a:ext>
            </a:extLst>
          </a:blip>
          <a:srcRect l="-3554" t="-4523" r="-13409"/>
          <a:stretch>
            <a:fillRect/>
          </a:stretch>
        </p:blipFill>
        <p:spPr bwMode="auto">
          <a:xfrm>
            <a:off x="9110665" y="6419851"/>
            <a:ext cx="1344612" cy="1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Helmholtz-Logo_schwarz_70_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 y="6731003"/>
            <a:ext cx="192722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6"/>
          <p:cNvSpPr txBox="1">
            <a:spLocks noChangeArrowheads="1"/>
          </p:cNvSpPr>
          <p:nvPr/>
        </p:nvSpPr>
        <p:spPr bwMode="auto">
          <a:xfrm>
            <a:off x="2341565" y="2801939"/>
            <a:ext cx="3338511" cy="349914"/>
          </a:xfrm>
          <a:prstGeom prst="rect">
            <a:avLst/>
          </a:prstGeom>
          <a:noFill/>
          <a:ln>
            <a:noFill/>
          </a:ln>
          <a:effectLst/>
          <a:extLst/>
        </p:spPr>
        <p:txBody>
          <a:bodyPr lIns="102685" tIns="51345" rIns="102685" bIns="5134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spcBef>
                <a:spcPct val="50000"/>
              </a:spcBef>
              <a:defRPr/>
            </a:pPr>
            <a:endParaRPr lang="de-DE" smtClean="0">
              <a:ea typeface="+mn-ea"/>
              <a:cs typeface="+mn-cs"/>
            </a:endParaRPr>
          </a:p>
        </p:txBody>
      </p:sp>
      <p:sp>
        <p:nvSpPr>
          <p:cNvPr id="402435" name="Rectangle 3"/>
          <p:cNvSpPr>
            <a:spLocks noGrp="1" noChangeArrowheads="1"/>
          </p:cNvSpPr>
          <p:nvPr>
            <p:ph type="subTitle" idx="1"/>
          </p:nvPr>
        </p:nvSpPr>
        <p:spPr>
          <a:xfrm>
            <a:off x="341447" y="1540124"/>
            <a:ext cx="9959361" cy="548635"/>
          </a:xfrm>
        </p:spPr>
        <p:txBody>
          <a:bodyPr/>
          <a:lstStyle>
            <a:lvl1pPr marL="0" indent="0">
              <a:buFont typeface="Arial Black" pitchFamily="34" charset="0"/>
              <a:buNone/>
              <a:defRPr b="1">
                <a:solidFill>
                  <a:srgbClr val="F28E00"/>
                </a:solidFill>
              </a:defRPr>
            </a:lvl1pPr>
          </a:lstStyle>
          <a:p>
            <a:pPr lvl="0"/>
            <a:r>
              <a:rPr lang="en-GB" noProof="0" smtClean="0"/>
              <a:t>Untertitel durch Klicken bearbeiten</a:t>
            </a:r>
          </a:p>
        </p:txBody>
      </p:sp>
      <p:sp>
        <p:nvSpPr>
          <p:cNvPr id="402436" name="Rectangle 4"/>
          <p:cNvSpPr>
            <a:spLocks noGrp="1" noChangeArrowheads="1"/>
          </p:cNvSpPr>
          <p:nvPr>
            <p:ph type="ctrTitle" sz="quarter"/>
          </p:nvPr>
        </p:nvSpPr>
        <p:spPr>
          <a:xfrm>
            <a:off x="330313" y="5"/>
            <a:ext cx="9959361" cy="1430750"/>
          </a:xfrm>
        </p:spPr>
        <p:txBody>
          <a:bodyPr anchor="b"/>
          <a:lstStyle>
            <a:lvl1pPr>
              <a:lnSpc>
                <a:spcPct val="80000"/>
              </a:lnSpc>
              <a:defRPr sz="4500"/>
            </a:lvl1pPr>
          </a:lstStyle>
          <a:p>
            <a:pPr lvl="0"/>
            <a:r>
              <a:rPr lang="en-GB" noProof="0" smtClean="0"/>
              <a:t>TITELMASTER</a:t>
            </a:r>
            <a:br>
              <a:rPr lang="en-GB" noProof="0" smtClean="0"/>
            </a:br>
            <a:r>
              <a:rPr lang="en-GB" noProof="0" smtClean="0"/>
              <a:t>FORMAT </a:t>
            </a:r>
          </a:p>
        </p:txBody>
      </p:sp>
    </p:spTree>
    <p:extLst>
      <p:ext uri="{BB962C8B-B14F-4D97-AF65-F5344CB8AC3E}">
        <p14:creationId xmlns:p14="http://schemas.microsoft.com/office/powerpoint/2010/main" val="61092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242245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08648" y="116542"/>
            <a:ext cx="2492160" cy="6400724"/>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330308" y="116542"/>
            <a:ext cx="7300192" cy="64007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555615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1447" y="116540"/>
            <a:ext cx="9959361" cy="614971"/>
          </a:xfr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330326" y="1104441"/>
            <a:ext cx="4889681" cy="541282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quarter" idx="2"/>
          </p:nvPr>
        </p:nvSpPr>
        <p:spPr>
          <a:xfrm>
            <a:off x="5398134" y="1104439"/>
            <a:ext cx="4891536" cy="26194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Content Placeholder 4"/>
          <p:cNvSpPr>
            <a:spLocks noGrp="1"/>
          </p:cNvSpPr>
          <p:nvPr>
            <p:ph sz="quarter" idx="3"/>
          </p:nvPr>
        </p:nvSpPr>
        <p:spPr>
          <a:xfrm>
            <a:off x="5398134" y="3896022"/>
            <a:ext cx="4891536" cy="26212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996781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de-DE" dirty="0"/>
          </a:p>
        </p:txBody>
      </p:sp>
    </p:spTree>
    <p:extLst>
      <p:ext uri="{BB962C8B-B14F-4D97-AF65-F5344CB8AC3E}">
        <p14:creationId xmlns:p14="http://schemas.microsoft.com/office/powerpoint/2010/main" val="2814870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41443" y="116540"/>
            <a:ext cx="9959362" cy="614971"/>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330321" y="1104450"/>
            <a:ext cx="4889681" cy="54128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398134" y="1104450"/>
            <a:ext cx="4891536" cy="5412825"/>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3886073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64" y="2406103"/>
            <a:ext cx="9085343" cy="1660244"/>
          </a:xfrm>
        </p:spPr>
        <p:txBody>
          <a:bodyPr/>
          <a:lstStyle/>
          <a:p>
            <a:r>
              <a:rPr lang="en-US" smtClean="0"/>
              <a:t>Click to edit Master title style</a:t>
            </a:r>
            <a:endParaRPr lang="de-DE"/>
          </a:p>
        </p:txBody>
      </p:sp>
      <p:sp>
        <p:nvSpPr>
          <p:cNvPr id="3" name="Subtitle 2"/>
          <p:cNvSpPr>
            <a:spLocks noGrp="1"/>
          </p:cNvSpPr>
          <p:nvPr>
            <p:ph type="subTitle" idx="1"/>
          </p:nvPr>
        </p:nvSpPr>
        <p:spPr>
          <a:xfrm>
            <a:off x="1603299" y="4389069"/>
            <a:ext cx="7482047" cy="1979384"/>
          </a:xfrm>
        </p:spPr>
        <p:txBody>
          <a:bodyPr/>
          <a:lstStyle>
            <a:lvl1pPr marL="0" indent="0" algn="ctr">
              <a:buNone/>
              <a:defRPr/>
            </a:lvl1pPr>
            <a:lvl2pPr marL="513417" indent="0" algn="ctr">
              <a:buNone/>
              <a:defRPr/>
            </a:lvl2pPr>
            <a:lvl3pPr marL="1026832" indent="0" algn="ctr">
              <a:buNone/>
              <a:defRPr/>
            </a:lvl3pPr>
            <a:lvl4pPr marL="1540249" indent="0" algn="ctr">
              <a:buNone/>
              <a:defRPr/>
            </a:lvl4pPr>
            <a:lvl5pPr marL="2053666" indent="0" algn="ctr">
              <a:buNone/>
              <a:defRPr/>
            </a:lvl5pPr>
            <a:lvl6pPr marL="2567085" indent="0" algn="ctr">
              <a:buNone/>
              <a:defRPr/>
            </a:lvl6pPr>
            <a:lvl7pPr marL="3080497" indent="0" algn="ctr">
              <a:buNone/>
              <a:defRPr/>
            </a:lvl7pPr>
            <a:lvl8pPr marL="3593915" indent="0" algn="ctr">
              <a:buNone/>
              <a:defRPr/>
            </a:lvl8pPr>
            <a:lvl9pPr marL="4107328"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28031939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685949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345" y="4977160"/>
            <a:ext cx="9085343" cy="1538325"/>
          </a:xfrm>
        </p:spPr>
        <p:txBody>
          <a:bodyPr anchor="t"/>
          <a:lstStyle>
            <a:lvl1pPr algn="l">
              <a:defRPr sz="4500" b="1" cap="all"/>
            </a:lvl1pPr>
          </a:lstStyle>
          <a:p>
            <a:r>
              <a:rPr lang="en-US" smtClean="0"/>
              <a:t>Click to edit Master title style</a:t>
            </a:r>
            <a:endParaRPr lang="de-DE"/>
          </a:p>
        </p:txBody>
      </p:sp>
      <p:sp>
        <p:nvSpPr>
          <p:cNvPr id="3" name="Text Placeholder 2"/>
          <p:cNvSpPr>
            <a:spLocks noGrp="1"/>
          </p:cNvSpPr>
          <p:nvPr>
            <p:ph type="body" idx="1"/>
          </p:nvPr>
        </p:nvSpPr>
        <p:spPr>
          <a:xfrm>
            <a:off x="844345" y="3282849"/>
            <a:ext cx="9085343" cy="1694309"/>
          </a:xfrm>
        </p:spPr>
        <p:txBody>
          <a:bodyPr anchor="b"/>
          <a:lstStyle>
            <a:lvl1pPr marL="0" indent="0">
              <a:buNone/>
              <a:defRPr sz="2200"/>
            </a:lvl1pPr>
            <a:lvl2pPr marL="513417" indent="0">
              <a:buNone/>
              <a:defRPr sz="2000"/>
            </a:lvl2pPr>
            <a:lvl3pPr marL="1026832" indent="0">
              <a:buNone/>
              <a:defRPr sz="1800"/>
            </a:lvl3pPr>
            <a:lvl4pPr marL="1540249" indent="0">
              <a:buNone/>
              <a:defRPr sz="1500"/>
            </a:lvl4pPr>
            <a:lvl5pPr marL="2053666" indent="0">
              <a:buNone/>
              <a:defRPr sz="1500"/>
            </a:lvl5pPr>
            <a:lvl6pPr marL="2567085" indent="0">
              <a:buNone/>
              <a:defRPr sz="1500"/>
            </a:lvl6pPr>
            <a:lvl7pPr marL="3080497" indent="0">
              <a:buNone/>
              <a:defRPr sz="1500"/>
            </a:lvl7pPr>
            <a:lvl8pPr marL="3593915" indent="0">
              <a:buNone/>
              <a:defRPr sz="1500"/>
            </a:lvl8pPr>
            <a:lvl9pPr marL="4107328" indent="0">
              <a:buNone/>
              <a:defRPr sz="1500"/>
            </a:lvl9pPr>
          </a:lstStyle>
          <a:p>
            <a:pPr lvl="0"/>
            <a:r>
              <a:rPr lang="en-US" smtClean="0"/>
              <a:t>Click to edit Master text styles</a:t>
            </a:r>
          </a:p>
        </p:txBody>
      </p:sp>
    </p:spTree>
    <p:extLst>
      <p:ext uri="{BB962C8B-B14F-4D97-AF65-F5344CB8AC3E}">
        <p14:creationId xmlns:p14="http://schemas.microsoft.com/office/powerpoint/2010/main" val="3457080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330326" y="1104441"/>
            <a:ext cx="4889681" cy="5412826"/>
          </a:xfrm>
        </p:spPr>
        <p:txBody>
          <a:bodyPr/>
          <a:lstStyle>
            <a:lvl1pPr>
              <a:defRPr sz="32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398134" y="1104441"/>
            <a:ext cx="4891536" cy="5412826"/>
          </a:xfrm>
        </p:spPr>
        <p:txBody>
          <a:bodyPr/>
          <a:lstStyle>
            <a:lvl1pPr>
              <a:defRPr sz="32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234152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433" y="310189"/>
            <a:ext cx="9619774" cy="1290903"/>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534444" y="1733754"/>
            <a:ext cx="4722673" cy="722546"/>
          </a:xfrm>
        </p:spPr>
        <p:txBody>
          <a:bodyPr anchor="b"/>
          <a:lstStyle>
            <a:lvl1pPr marL="0" indent="0">
              <a:buNone/>
              <a:defRPr sz="2600" b="1"/>
            </a:lvl1pPr>
            <a:lvl2pPr marL="513417" indent="0">
              <a:buNone/>
              <a:defRPr sz="2200" b="1"/>
            </a:lvl2pPr>
            <a:lvl3pPr marL="1026832" indent="0">
              <a:buNone/>
              <a:defRPr sz="2000" b="1"/>
            </a:lvl3pPr>
            <a:lvl4pPr marL="1540249" indent="0">
              <a:buNone/>
              <a:defRPr sz="1800" b="1"/>
            </a:lvl4pPr>
            <a:lvl5pPr marL="2053666" indent="0">
              <a:buNone/>
              <a:defRPr sz="1800" b="1"/>
            </a:lvl5pPr>
            <a:lvl6pPr marL="2567085" indent="0">
              <a:buNone/>
              <a:defRPr sz="1800" b="1"/>
            </a:lvl6pPr>
            <a:lvl7pPr marL="3080497" indent="0">
              <a:buNone/>
              <a:defRPr sz="1800" b="1"/>
            </a:lvl7pPr>
            <a:lvl8pPr marL="3593915" indent="0">
              <a:buNone/>
              <a:defRPr sz="1800" b="1"/>
            </a:lvl8pPr>
            <a:lvl9pPr marL="410732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34444" y="2456300"/>
            <a:ext cx="4722673" cy="4462578"/>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5429680" y="1733754"/>
            <a:ext cx="4724526" cy="722546"/>
          </a:xfrm>
        </p:spPr>
        <p:txBody>
          <a:bodyPr anchor="b"/>
          <a:lstStyle>
            <a:lvl1pPr marL="0" indent="0">
              <a:buNone/>
              <a:defRPr sz="2600" b="1"/>
            </a:lvl1pPr>
            <a:lvl2pPr marL="513417" indent="0">
              <a:buNone/>
              <a:defRPr sz="2200" b="1"/>
            </a:lvl2pPr>
            <a:lvl3pPr marL="1026832" indent="0">
              <a:buNone/>
              <a:defRPr sz="2000" b="1"/>
            </a:lvl3pPr>
            <a:lvl4pPr marL="1540249" indent="0">
              <a:buNone/>
              <a:defRPr sz="1800" b="1"/>
            </a:lvl4pPr>
            <a:lvl5pPr marL="2053666" indent="0">
              <a:buNone/>
              <a:defRPr sz="1800" b="1"/>
            </a:lvl5pPr>
            <a:lvl6pPr marL="2567085" indent="0">
              <a:buNone/>
              <a:defRPr sz="1800" b="1"/>
            </a:lvl6pPr>
            <a:lvl7pPr marL="3080497" indent="0">
              <a:buNone/>
              <a:defRPr sz="1800" b="1"/>
            </a:lvl7pPr>
            <a:lvl8pPr marL="3593915" indent="0">
              <a:buNone/>
              <a:defRPr sz="1800" b="1"/>
            </a:lvl8pPr>
            <a:lvl9pPr marL="410732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29680" y="2456300"/>
            <a:ext cx="4724526" cy="4462578"/>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667620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0786940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26562897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64958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436" y="308383"/>
            <a:ext cx="3516488" cy="1312417"/>
          </a:xfrm>
        </p:spPr>
        <p:txBody>
          <a:bodyPr anchor="b"/>
          <a:lstStyle>
            <a:lvl1pPr algn="l">
              <a:defRPr sz="2200" b="1"/>
            </a:lvl1pPr>
          </a:lstStyle>
          <a:p>
            <a:r>
              <a:rPr lang="en-US" smtClean="0"/>
              <a:t>Click to edit Master title style</a:t>
            </a:r>
            <a:endParaRPr lang="de-DE"/>
          </a:p>
        </p:txBody>
      </p:sp>
      <p:sp>
        <p:nvSpPr>
          <p:cNvPr id="3" name="Content Placeholder 2"/>
          <p:cNvSpPr>
            <a:spLocks noGrp="1"/>
          </p:cNvSpPr>
          <p:nvPr>
            <p:ph idx="1"/>
          </p:nvPr>
        </p:nvSpPr>
        <p:spPr>
          <a:xfrm>
            <a:off x="4178963" y="308398"/>
            <a:ext cx="5975246" cy="6610495"/>
          </a:xfrm>
        </p:spPr>
        <p:txBody>
          <a:bodyPr/>
          <a:lstStyle>
            <a:lvl1pPr>
              <a:defRPr sz="3600"/>
            </a:lvl1pPr>
            <a:lvl2pPr>
              <a:defRPr sz="32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534436" y="1620800"/>
            <a:ext cx="3516488" cy="5298078"/>
          </a:xfrm>
        </p:spPr>
        <p:txBody>
          <a:bodyPr/>
          <a:lstStyle>
            <a:lvl1pPr marL="0" indent="0">
              <a:buNone/>
              <a:defRPr sz="1500"/>
            </a:lvl1pPr>
            <a:lvl2pPr marL="513417" indent="0">
              <a:buNone/>
              <a:defRPr sz="1300"/>
            </a:lvl2pPr>
            <a:lvl3pPr marL="1026832" indent="0">
              <a:buNone/>
              <a:defRPr sz="1200"/>
            </a:lvl3pPr>
            <a:lvl4pPr marL="1540249" indent="0">
              <a:buNone/>
              <a:defRPr sz="1000"/>
            </a:lvl4pPr>
            <a:lvl5pPr marL="2053666" indent="0">
              <a:buNone/>
              <a:defRPr sz="1000"/>
            </a:lvl5pPr>
            <a:lvl6pPr marL="2567085" indent="0">
              <a:buNone/>
              <a:defRPr sz="1000"/>
            </a:lvl6pPr>
            <a:lvl7pPr marL="3080497" indent="0">
              <a:buNone/>
              <a:defRPr sz="1000"/>
            </a:lvl7pPr>
            <a:lvl8pPr marL="3593915" indent="0">
              <a:buNone/>
              <a:defRPr sz="1000"/>
            </a:lvl8pPr>
            <a:lvl9pPr marL="4107328" indent="0">
              <a:buNone/>
              <a:defRPr sz="1000"/>
            </a:lvl9pPr>
          </a:lstStyle>
          <a:p>
            <a:pPr lvl="0"/>
            <a:r>
              <a:rPr lang="en-US" smtClean="0"/>
              <a:t>Click to edit Master text styles</a:t>
            </a:r>
          </a:p>
        </p:txBody>
      </p:sp>
    </p:spTree>
    <p:extLst>
      <p:ext uri="{BB962C8B-B14F-4D97-AF65-F5344CB8AC3E}">
        <p14:creationId xmlns:p14="http://schemas.microsoft.com/office/powerpoint/2010/main" val="3922713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050" y="5421793"/>
            <a:ext cx="6413183" cy="640074"/>
          </a:xfrm>
        </p:spPr>
        <p:txBody>
          <a:bodyPr anchor="b"/>
          <a:lstStyle>
            <a:lvl1pPr algn="l">
              <a:defRPr sz="2200" b="1"/>
            </a:lvl1pPr>
          </a:lstStyle>
          <a:p>
            <a:r>
              <a:rPr lang="en-US" smtClean="0"/>
              <a:t>Click to edit Master title style</a:t>
            </a:r>
            <a:endParaRPr lang="de-DE"/>
          </a:p>
        </p:txBody>
      </p:sp>
      <p:sp>
        <p:nvSpPr>
          <p:cNvPr id="3" name="Picture Placeholder 2"/>
          <p:cNvSpPr>
            <a:spLocks noGrp="1"/>
          </p:cNvSpPr>
          <p:nvPr>
            <p:ph type="pic" idx="1"/>
          </p:nvPr>
        </p:nvSpPr>
        <p:spPr>
          <a:xfrm>
            <a:off x="2095050" y="692066"/>
            <a:ext cx="6413183" cy="4647248"/>
          </a:xfrm>
        </p:spPr>
        <p:txBody>
          <a:bodyPr/>
          <a:lstStyle>
            <a:lvl1pPr marL="0" indent="0">
              <a:buNone/>
              <a:defRPr sz="3600"/>
            </a:lvl1pPr>
            <a:lvl2pPr marL="513417" indent="0">
              <a:buNone/>
              <a:defRPr sz="3200"/>
            </a:lvl2pPr>
            <a:lvl3pPr marL="1026832" indent="0">
              <a:buNone/>
              <a:defRPr sz="2600"/>
            </a:lvl3pPr>
            <a:lvl4pPr marL="1540249" indent="0">
              <a:buNone/>
              <a:defRPr sz="2200"/>
            </a:lvl4pPr>
            <a:lvl5pPr marL="2053666" indent="0">
              <a:buNone/>
              <a:defRPr sz="2200"/>
            </a:lvl5pPr>
            <a:lvl6pPr marL="2567085" indent="0">
              <a:buNone/>
              <a:defRPr sz="2200"/>
            </a:lvl6pPr>
            <a:lvl7pPr marL="3080497" indent="0">
              <a:buNone/>
              <a:defRPr sz="2200"/>
            </a:lvl7pPr>
            <a:lvl8pPr marL="3593915" indent="0">
              <a:buNone/>
              <a:defRPr sz="2200"/>
            </a:lvl8pPr>
            <a:lvl9pPr marL="4107328" indent="0">
              <a:buNone/>
              <a:defRPr sz="2200"/>
            </a:lvl9pPr>
          </a:lstStyle>
          <a:p>
            <a:pPr lvl="0"/>
            <a:endParaRPr lang="de-DE" noProof="0" smtClean="0"/>
          </a:p>
        </p:txBody>
      </p:sp>
      <p:sp>
        <p:nvSpPr>
          <p:cNvPr id="4" name="Text Placeholder 3"/>
          <p:cNvSpPr>
            <a:spLocks noGrp="1"/>
          </p:cNvSpPr>
          <p:nvPr>
            <p:ph type="body" sz="half" idx="2"/>
          </p:nvPr>
        </p:nvSpPr>
        <p:spPr>
          <a:xfrm>
            <a:off x="2095050" y="6061862"/>
            <a:ext cx="6413183" cy="909010"/>
          </a:xfrm>
        </p:spPr>
        <p:txBody>
          <a:bodyPr/>
          <a:lstStyle>
            <a:lvl1pPr marL="0" indent="0">
              <a:buNone/>
              <a:defRPr sz="1500"/>
            </a:lvl1pPr>
            <a:lvl2pPr marL="513417" indent="0">
              <a:buNone/>
              <a:defRPr sz="1300"/>
            </a:lvl2pPr>
            <a:lvl3pPr marL="1026832" indent="0">
              <a:buNone/>
              <a:defRPr sz="1200"/>
            </a:lvl3pPr>
            <a:lvl4pPr marL="1540249" indent="0">
              <a:buNone/>
              <a:defRPr sz="1000"/>
            </a:lvl4pPr>
            <a:lvl5pPr marL="2053666" indent="0">
              <a:buNone/>
              <a:defRPr sz="1000"/>
            </a:lvl5pPr>
            <a:lvl6pPr marL="2567085" indent="0">
              <a:buNone/>
              <a:defRPr sz="1000"/>
            </a:lvl6pPr>
            <a:lvl7pPr marL="3080497" indent="0">
              <a:buNone/>
              <a:defRPr sz="1000"/>
            </a:lvl7pPr>
            <a:lvl8pPr marL="3593915" indent="0">
              <a:buNone/>
              <a:defRPr sz="1000"/>
            </a:lvl8pPr>
            <a:lvl9pPr marL="4107328" indent="0">
              <a:buNone/>
              <a:defRPr sz="1000"/>
            </a:lvl9pPr>
          </a:lstStyle>
          <a:p>
            <a:pPr lvl="0"/>
            <a:r>
              <a:rPr lang="en-US" smtClean="0"/>
              <a:t>Click to edit Master text styles</a:t>
            </a:r>
          </a:p>
        </p:txBody>
      </p:sp>
    </p:spTree>
    <p:extLst>
      <p:ext uri="{BB962C8B-B14F-4D97-AF65-F5344CB8AC3E}">
        <p14:creationId xmlns:p14="http://schemas.microsoft.com/office/powerpoint/2010/main" val="21508082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4426813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08648" y="116542"/>
            <a:ext cx="2492160" cy="6400724"/>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330308" y="116542"/>
            <a:ext cx="7300192" cy="64007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2673312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41447" y="116540"/>
            <a:ext cx="9959361" cy="614971"/>
          </a:xfr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330326" y="1104441"/>
            <a:ext cx="4889681" cy="541282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quarter" idx="2"/>
          </p:nvPr>
        </p:nvSpPr>
        <p:spPr>
          <a:xfrm>
            <a:off x="5398134" y="1104439"/>
            <a:ext cx="4891536" cy="26194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Content Placeholder 4"/>
          <p:cNvSpPr>
            <a:spLocks noGrp="1"/>
          </p:cNvSpPr>
          <p:nvPr>
            <p:ph sz="quarter" idx="3"/>
          </p:nvPr>
        </p:nvSpPr>
        <p:spPr>
          <a:xfrm>
            <a:off x="5398134" y="3896022"/>
            <a:ext cx="4891536" cy="26212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816827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345" y="4977160"/>
            <a:ext cx="9085343" cy="1538325"/>
          </a:xfrm>
        </p:spPr>
        <p:txBody>
          <a:bodyPr anchor="t"/>
          <a:lstStyle>
            <a:lvl1pPr algn="l">
              <a:defRPr sz="4500" b="1" cap="all"/>
            </a:lvl1pPr>
          </a:lstStyle>
          <a:p>
            <a:r>
              <a:rPr lang="en-US" smtClean="0"/>
              <a:t>Click to edit Master title style</a:t>
            </a:r>
            <a:endParaRPr lang="de-DE"/>
          </a:p>
        </p:txBody>
      </p:sp>
      <p:sp>
        <p:nvSpPr>
          <p:cNvPr id="3" name="Text Placeholder 2"/>
          <p:cNvSpPr>
            <a:spLocks noGrp="1"/>
          </p:cNvSpPr>
          <p:nvPr>
            <p:ph type="body" idx="1"/>
          </p:nvPr>
        </p:nvSpPr>
        <p:spPr>
          <a:xfrm>
            <a:off x="844345" y="3282849"/>
            <a:ext cx="9085343" cy="1694309"/>
          </a:xfrm>
        </p:spPr>
        <p:txBody>
          <a:bodyPr anchor="b"/>
          <a:lstStyle>
            <a:lvl1pPr marL="0" indent="0">
              <a:buNone/>
              <a:defRPr sz="2200"/>
            </a:lvl1pPr>
            <a:lvl2pPr marL="513417" indent="0">
              <a:buNone/>
              <a:defRPr sz="2000"/>
            </a:lvl2pPr>
            <a:lvl3pPr marL="1026832" indent="0">
              <a:buNone/>
              <a:defRPr sz="1800"/>
            </a:lvl3pPr>
            <a:lvl4pPr marL="1540249" indent="0">
              <a:buNone/>
              <a:defRPr sz="1500"/>
            </a:lvl4pPr>
            <a:lvl5pPr marL="2053666" indent="0">
              <a:buNone/>
              <a:defRPr sz="1500"/>
            </a:lvl5pPr>
            <a:lvl6pPr marL="2567085" indent="0">
              <a:buNone/>
              <a:defRPr sz="1500"/>
            </a:lvl6pPr>
            <a:lvl7pPr marL="3080497" indent="0">
              <a:buNone/>
              <a:defRPr sz="1500"/>
            </a:lvl7pPr>
            <a:lvl8pPr marL="3593915" indent="0">
              <a:buNone/>
              <a:defRPr sz="1500"/>
            </a:lvl8pPr>
            <a:lvl9pPr marL="4107328" indent="0">
              <a:buNone/>
              <a:defRPr sz="1500"/>
            </a:lvl9pPr>
          </a:lstStyle>
          <a:p>
            <a:pPr lvl="0"/>
            <a:r>
              <a:rPr lang="en-US" smtClean="0"/>
              <a:t>Click to edit Master text styles</a:t>
            </a:r>
          </a:p>
        </p:txBody>
      </p:sp>
    </p:spTree>
    <p:extLst>
      <p:ext uri="{BB962C8B-B14F-4D97-AF65-F5344CB8AC3E}">
        <p14:creationId xmlns:p14="http://schemas.microsoft.com/office/powerpoint/2010/main" val="3587968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sz="half" idx="1"/>
          </p:nvPr>
        </p:nvSpPr>
        <p:spPr>
          <a:xfrm>
            <a:off x="330326" y="1104441"/>
            <a:ext cx="4889681" cy="5412826"/>
          </a:xfrm>
        </p:spPr>
        <p:txBody>
          <a:bodyPr/>
          <a:lstStyle>
            <a:lvl1pPr>
              <a:defRPr sz="32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5398134" y="1104441"/>
            <a:ext cx="4891536" cy="5412826"/>
          </a:xfrm>
        </p:spPr>
        <p:txBody>
          <a:bodyPr/>
          <a:lstStyle>
            <a:lvl1pPr>
              <a:defRPr sz="32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3619396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433" y="310189"/>
            <a:ext cx="9619774" cy="1290903"/>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534444" y="1733754"/>
            <a:ext cx="4722673" cy="722546"/>
          </a:xfrm>
        </p:spPr>
        <p:txBody>
          <a:bodyPr anchor="b"/>
          <a:lstStyle>
            <a:lvl1pPr marL="0" indent="0">
              <a:buNone/>
              <a:defRPr sz="2600" b="1"/>
            </a:lvl1pPr>
            <a:lvl2pPr marL="513417" indent="0">
              <a:buNone/>
              <a:defRPr sz="2200" b="1"/>
            </a:lvl2pPr>
            <a:lvl3pPr marL="1026832" indent="0">
              <a:buNone/>
              <a:defRPr sz="2000" b="1"/>
            </a:lvl3pPr>
            <a:lvl4pPr marL="1540249" indent="0">
              <a:buNone/>
              <a:defRPr sz="1800" b="1"/>
            </a:lvl4pPr>
            <a:lvl5pPr marL="2053666" indent="0">
              <a:buNone/>
              <a:defRPr sz="1800" b="1"/>
            </a:lvl5pPr>
            <a:lvl6pPr marL="2567085" indent="0">
              <a:buNone/>
              <a:defRPr sz="1800" b="1"/>
            </a:lvl6pPr>
            <a:lvl7pPr marL="3080497" indent="0">
              <a:buNone/>
              <a:defRPr sz="1800" b="1"/>
            </a:lvl7pPr>
            <a:lvl8pPr marL="3593915" indent="0">
              <a:buNone/>
              <a:defRPr sz="1800" b="1"/>
            </a:lvl8pPr>
            <a:lvl9pPr marL="410732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34444" y="2456300"/>
            <a:ext cx="4722673" cy="4462578"/>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5429680" y="1733754"/>
            <a:ext cx="4724526" cy="722546"/>
          </a:xfrm>
        </p:spPr>
        <p:txBody>
          <a:bodyPr anchor="b"/>
          <a:lstStyle>
            <a:lvl1pPr marL="0" indent="0">
              <a:buNone/>
              <a:defRPr sz="2600" b="1"/>
            </a:lvl1pPr>
            <a:lvl2pPr marL="513417" indent="0">
              <a:buNone/>
              <a:defRPr sz="2200" b="1"/>
            </a:lvl2pPr>
            <a:lvl3pPr marL="1026832" indent="0">
              <a:buNone/>
              <a:defRPr sz="2000" b="1"/>
            </a:lvl3pPr>
            <a:lvl4pPr marL="1540249" indent="0">
              <a:buNone/>
              <a:defRPr sz="1800" b="1"/>
            </a:lvl4pPr>
            <a:lvl5pPr marL="2053666" indent="0">
              <a:buNone/>
              <a:defRPr sz="1800" b="1"/>
            </a:lvl5pPr>
            <a:lvl6pPr marL="2567085" indent="0">
              <a:buNone/>
              <a:defRPr sz="1800" b="1"/>
            </a:lvl6pPr>
            <a:lvl7pPr marL="3080497" indent="0">
              <a:buNone/>
              <a:defRPr sz="1800" b="1"/>
            </a:lvl7pPr>
            <a:lvl8pPr marL="3593915" indent="0">
              <a:buNone/>
              <a:defRPr sz="1800" b="1"/>
            </a:lvl8pPr>
            <a:lvl9pPr marL="410732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429680" y="2456300"/>
            <a:ext cx="4724526" cy="4462578"/>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523404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Tree>
    <p:extLst>
      <p:ext uri="{BB962C8B-B14F-4D97-AF65-F5344CB8AC3E}">
        <p14:creationId xmlns:p14="http://schemas.microsoft.com/office/powerpoint/2010/main" val="2007952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8186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436" y="308383"/>
            <a:ext cx="3516488" cy="1312417"/>
          </a:xfrm>
        </p:spPr>
        <p:txBody>
          <a:bodyPr anchor="b"/>
          <a:lstStyle>
            <a:lvl1pPr algn="l">
              <a:defRPr sz="2200" b="1"/>
            </a:lvl1pPr>
          </a:lstStyle>
          <a:p>
            <a:r>
              <a:rPr lang="en-US" smtClean="0"/>
              <a:t>Click to edit Master title style</a:t>
            </a:r>
            <a:endParaRPr lang="de-DE"/>
          </a:p>
        </p:txBody>
      </p:sp>
      <p:sp>
        <p:nvSpPr>
          <p:cNvPr id="3" name="Content Placeholder 2"/>
          <p:cNvSpPr>
            <a:spLocks noGrp="1"/>
          </p:cNvSpPr>
          <p:nvPr>
            <p:ph idx="1"/>
          </p:nvPr>
        </p:nvSpPr>
        <p:spPr>
          <a:xfrm>
            <a:off x="4178963" y="308398"/>
            <a:ext cx="5975246" cy="6610495"/>
          </a:xfrm>
        </p:spPr>
        <p:txBody>
          <a:bodyPr/>
          <a:lstStyle>
            <a:lvl1pPr>
              <a:defRPr sz="3600"/>
            </a:lvl1pPr>
            <a:lvl2pPr>
              <a:defRPr sz="32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534436" y="1620800"/>
            <a:ext cx="3516488" cy="5298078"/>
          </a:xfrm>
        </p:spPr>
        <p:txBody>
          <a:bodyPr/>
          <a:lstStyle>
            <a:lvl1pPr marL="0" indent="0">
              <a:buNone/>
              <a:defRPr sz="1500"/>
            </a:lvl1pPr>
            <a:lvl2pPr marL="513417" indent="0">
              <a:buNone/>
              <a:defRPr sz="1300"/>
            </a:lvl2pPr>
            <a:lvl3pPr marL="1026832" indent="0">
              <a:buNone/>
              <a:defRPr sz="1200"/>
            </a:lvl3pPr>
            <a:lvl4pPr marL="1540249" indent="0">
              <a:buNone/>
              <a:defRPr sz="1000"/>
            </a:lvl4pPr>
            <a:lvl5pPr marL="2053666" indent="0">
              <a:buNone/>
              <a:defRPr sz="1000"/>
            </a:lvl5pPr>
            <a:lvl6pPr marL="2567085" indent="0">
              <a:buNone/>
              <a:defRPr sz="1000"/>
            </a:lvl6pPr>
            <a:lvl7pPr marL="3080497" indent="0">
              <a:buNone/>
              <a:defRPr sz="1000"/>
            </a:lvl7pPr>
            <a:lvl8pPr marL="3593915" indent="0">
              <a:buNone/>
              <a:defRPr sz="1000"/>
            </a:lvl8pPr>
            <a:lvl9pPr marL="4107328" indent="0">
              <a:buNone/>
              <a:defRPr sz="1000"/>
            </a:lvl9pPr>
          </a:lstStyle>
          <a:p>
            <a:pPr lvl="0"/>
            <a:r>
              <a:rPr lang="en-US" smtClean="0"/>
              <a:t>Click to edit Master text styles</a:t>
            </a:r>
          </a:p>
        </p:txBody>
      </p:sp>
    </p:spTree>
    <p:extLst>
      <p:ext uri="{BB962C8B-B14F-4D97-AF65-F5344CB8AC3E}">
        <p14:creationId xmlns:p14="http://schemas.microsoft.com/office/powerpoint/2010/main" val="1440517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050" y="5421793"/>
            <a:ext cx="6413183" cy="640074"/>
          </a:xfrm>
        </p:spPr>
        <p:txBody>
          <a:bodyPr anchor="b"/>
          <a:lstStyle>
            <a:lvl1pPr algn="l">
              <a:defRPr sz="2200" b="1"/>
            </a:lvl1pPr>
          </a:lstStyle>
          <a:p>
            <a:r>
              <a:rPr lang="en-US" smtClean="0"/>
              <a:t>Click to edit Master title style</a:t>
            </a:r>
            <a:endParaRPr lang="de-DE"/>
          </a:p>
        </p:txBody>
      </p:sp>
      <p:sp>
        <p:nvSpPr>
          <p:cNvPr id="3" name="Picture Placeholder 2"/>
          <p:cNvSpPr>
            <a:spLocks noGrp="1"/>
          </p:cNvSpPr>
          <p:nvPr>
            <p:ph type="pic" idx="1"/>
          </p:nvPr>
        </p:nvSpPr>
        <p:spPr>
          <a:xfrm>
            <a:off x="2095050" y="692066"/>
            <a:ext cx="6413183" cy="4647248"/>
          </a:xfrm>
        </p:spPr>
        <p:txBody>
          <a:bodyPr/>
          <a:lstStyle>
            <a:lvl1pPr marL="0" indent="0">
              <a:buNone/>
              <a:defRPr sz="3600"/>
            </a:lvl1pPr>
            <a:lvl2pPr marL="513417" indent="0">
              <a:buNone/>
              <a:defRPr sz="3200"/>
            </a:lvl2pPr>
            <a:lvl3pPr marL="1026832" indent="0">
              <a:buNone/>
              <a:defRPr sz="2600"/>
            </a:lvl3pPr>
            <a:lvl4pPr marL="1540249" indent="0">
              <a:buNone/>
              <a:defRPr sz="2200"/>
            </a:lvl4pPr>
            <a:lvl5pPr marL="2053666" indent="0">
              <a:buNone/>
              <a:defRPr sz="2200"/>
            </a:lvl5pPr>
            <a:lvl6pPr marL="2567085" indent="0">
              <a:buNone/>
              <a:defRPr sz="2200"/>
            </a:lvl6pPr>
            <a:lvl7pPr marL="3080497" indent="0">
              <a:buNone/>
              <a:defRPr sz="2200"/>
            </a:lvl7pPr>
            <a:lvl8pPr marL="3593915" indent="0">
              <a:buNone/>
              <a:defRPr sz="2200"/>
            </a:lvl8pPr>
            <a:lvl9pPr marL="4107328" indent="0">
              <a:buNone/>
              <a:defRPr sz="2200"/>
            </a:lvl9pPr>
          </a:lstStyle>
          <a:p>
            <a:pPr lvl="0"/>
            <a:endParaRPr lang="de-DE" noProof="0" smtClean="0"/>
          </a:p>
        </p:txBody>
      </p:sp>
      <p:sp>
        <p:nvSpPr>
          <p:cNvPr id="4" name="Text Placeholder 3"/>
          <p:cNvSpPr>
            <a:spLocks noGrp="1"/>
          </p:cNvSpPr>
          <p:nvPr>
            <p:ph type="body" sz="half" idx="2"/>
          </p:nvPr>
        </p:nvSpPr>
        <p:spPr>
          <a:xfrm>
            <a:off x="2095050" y="6061862"/>
            <a:ext cx="6413183" cy="909010"/>
          </a:xfrm>
        </p:spPr>
        <p:txBody>
          <a:bodyPr/>
          <a:lstStyle>
            <a:lvl1pPr marL="0" indent="0">
              <a:buNone/>
              <a:defRPr sz="1500"/>
            </a:lvl1pPr>
            <a:lvl2pPr marL="513417" indent="0">
              <a:buNone/>
              <a:defRPr sz="1300"/>
            </a:lvl2pPr>
            <a:lvl3pPr marL="1026832" indent="0">
              <a:buNone/>
              <a:defRPr sz="1200"/>
            </a:lvl3pPr>
            <a:lvl4pPr marL="1540249" indent="0">
              <a:buNone/>
              <a:defRPr sz="1000"/>
            </a:lvl4pPr>
            <a:lvl5pPr marL="2053666" indent="0">
              <a:buNone/>
              <a:defRPr sz="1000"/>
            </a:lvl5pPr>
            <a:lvl6pPr marL="2567085" indent="0">
              <a:buNone/>
              <a:defRPr sz="1000"/>
            </a:lvl6pPr>
            <a:lvl7pPr marL="3080497" indent="0">
              <a:buNone/>
              <a:defRPr sz="1000"/>
            </a:lvl7pPr>
            <a:lvl8pPr marL="3593915" indent="0">
              <a:buNone/>
              <a:defRPr sz="1000"/>
            </a:lvl8pPr>
            <a:lvl9pPr marL="4107328" indent="0">
              <a:buNone/>
              <a:defRPr sz="1000"/>
            </a:lvl9pPr>
          </a:lstStyle>
          <a:p>
            <a:pPr lvl="0"/>
            <a:r>
              <a:rPr lang="en-US" smtClean="0"/>
              <a:t>Click to edit Master text styles</a:t>
            </a:r>
          </a:p>
        </p:txBody>
      </p:sp>
    </p:spTree>
    <p:extLst>
      <p:ext uri="{BB962C8B-B14F-4D97-AF65-F5344CB8AC3E}">
        <p14:creationId xmlns:p14="http://schemas.microsoft.com/office/powerpoint/2010/main" val="19017844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2"/>
            <a:ext cx="10688638" cy="841375"/>
          </a:xfrm>
          <a:prstGeom prst="rect">
            <a:avLst/>
          </a:prstGeom>
          <a:solidFill>
            <a:srgbClr val="00A6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685" tIns="51345" rIns="102685" bIns="51345" anchor="ctr"/>
          <a:lstStyle/>
          <a:p>
            <a:endParaRPr lang="de-DE"/>
          </a:p>
        </p:txBody>
      </p:sp>
      <p:sp>
        <p:nvSpPr>
          <p:cNvPr id="1027" name="Rectangle 3"/>
          <p:cNvSpPr>
            <a:spLocks noGrp="1" noChangeArrowheads="1"/>
          </p:cNvSpPr>
          <p:nvPr>
            <p:ph type="body" idx="1"/>
          </p:nvPr>
        </p:nvSpPr>
        <p:spPr bwMode="auto">
          <a:xfrm>
            <a:off x="330200" y="1104900"/>
            <a:ext cx="9959975" cy="541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2685" tIns="51345" rIns="102685" bIns="51345" numCol="1" anchor="t" anchorCtr="0" compatLnSpc="1">
            <a:prstTxWarp prst="textNoShape">
              <a:avLst/>
            </a:prstTxWarp>
          </a:bodyPr>
          <a:lstStyle/>
          <a:p>
            <a:pPr lvl="0"/>
            <a:r>
              <a:rPr lang="en-GB"/>
              <a:t>Textmasterformate durch Klicken bearbeiten</a:t>
            </a:r>
          </a:p>
          <a:p>
            <a:pPr lvl="1"/>
            <a:r>
              <a:rPr lang="en-GB"/>
              <a:t>Zweite Ebene</a:t>
            </a:r>
          </a:p>
        </p:txBody>
      </p:sp>
      <p:sp>
        <p:nvSpPr>
          <p:cNvPr id="1028" name="Rectangle 4"/>
          <p:cNvSpPr>
            <a:spLocks noGrp="1" noChangeArrowheads="1"/>
          </p:cNvSpPr>
          <p:nvPr>
            <p:ph type="title"/>
          </p:nvPr>
        </p:nvSpPr>
        <p:spPr bwMode="auto">
          <a:xfrm>
            <a:off x="341313" y="115888"/>
            <a:ext cx="995997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2685" tIns="51345" rIns="102685" bIns="51345" numCol="1" anchor="ctr" anchorCtr="0" compatLnSpc="1">
            <a:prstTxWarp prst="textNoShape">
              <a:avLst/>
            </a:prstTxWarp>
          </a:bodyPr>
          <a:lstStyle/>
          <a:p>
            <a:pPr lvl="0"/>
            <a:r>
              <a:rPr lang="en-GB"/>
              <a:t>Titelmasterformat durch Klicken bearbeiten</a:t>
            </a:r>
          </a:p>
        </p:txBody>
      </p:sp>
      <p:sp>
        <p:nvSpPr>
          <p:cNvPr id="1029" name="Rectangle 5"/>
          <p:cNvSpPr>
            <a:spLocks noChangeArrowheads="1"/>
          </p:cNvSpPr>
          <p:nvPr/>
        </p:nvSpPr>
        <p:spPr bwMode="auto">
          <a:xfrm>
            <a:off x="330202" y="7092950"/>
            <a:ext cx="887571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685" tIns="51345" rIns="0" bIns="51345" anchor="ctr"/>
          <a:lstStyle/>
          <a:p>
            <a:pPr algn="r" eaLnBrk="1" hangingPunct="1"/>
            <a:r>
              <a:rPr lang="en-GB" sz="1000" b="1" dirty="0">
                <a:solidFill>
                  <a:schemeClr val="bg2"/>
                </a:solidFill>
              </a:rPr>
              <a:t> </a:t>
            </a:r>
            <a:r>
              <a:rPr lang="en-GB" sz="1000" dirty="0">
                <a:solidFill>
                  <a:schemeClr val="bg2"/>
                </a:solidFill>
              </a:rPr>
              <a:t> </a:t>
            </a:r>
            <a:r>
              <a:rPr lang="en-GB" sz="1000" b="1" dirty="0">
                <a:solidFill>
                  <a:schemeClr val="bg2"/>
                </a:solidFill>
              </a:rPr>
              <a:t>C. Stegmann</a:t>
            </a:r>
            <a:r>
              <a:rPr lang="en-GB" sz="1000" dirty="0">
                <a:solidFill>
                  <a:schemeClr val="bg2"/>
                </a:solidFill>
              </a:rPr>
              <a:t> | DESY, </a:t>
            </a:r>
            <a:r>
              <a:rPr lang="en-GB" sz="1000" dirty="0" smtClean="0">
                <a:solidFill>
                  <a:schemeClr val="bg2"/>
                </a:solidFill>
              </a:rPr>
              <a:t>Location </a:t>
            </a:r>
            <a:r>
              <a:rPr lang="en-GB" sz="1000" dirty="0" err="1" smtClean="0">
                <a:solidFill>
                  <a:schemeClr val="bg2"/>
                </a:solidFill>
              </a:rPr>
              <a:t>Zeuthen</a:t>
            </a:r>
            <a:r>
              <a:rPr lang="en-GB" sz="1000" dirty="0" smtClean="0">
                <a:solidFill>
                  <a:schemeClr val="bg2"/>
                </a:solidFill>
              </a:rPr>
              <a:t> </a:t>
            </a:r>
            <a:r>
              <a:rPr lang="en-GB" sz="1000" dirty="0">
                <a:solidFill>
                  <a:schemeClr val="bg2"/>
                </a:solidFill>
              </a:rPr>
              <a:t>| </a:t>
            </a:r>
            <a:r>
              <a:rPr lang="en-GB" sz="1000" dirty="0" smtClean="0">
                <a:solidFill>
                  <a:schemeClr val="bg2"/>
                </a:solidFill>
              </a:rPr>
              <a:t>4. September </a:t>
            </a:r>
            <a:r>
              <a:rPr lang="en-GB" sz="1000" dirty="0" smtClean="0">
                <a:solidFill>
                  <a:schemeClr val="bg2"/>
                </a:solidFill>
              </a:rPr>
              <a:t>2012 | </a:t>
            </a:r>
            <a:r>
              <a:rPr lang="en-GB" sz="1000" dirty="0" smtClean="0">
                <a:solidFill>
                  <a:schemeClr val="bg2"/>
                </a:solidFill>
              </a:rPr>
              <a:t>Page </a:t>
            </a:r>
            <a:fld id="{4D2411D0-2E10-3C4D-8D6A-14FA5CC990FD}" type="slidenum">
              <a:rPr lang="en-GB" sz="1000" b="1" smtClean="0">
                <a:solidFill>
                  <a:schemeClr val="bg2"/>
                </a:solidFill>
              </a:rPr>
              <a:pPr algn="r" eaLnBrk="1" hangingPunct="1"/>
              <a:t>‹#›</a:t>
            </a:fld>
            <a:endParaRPr lang="en-GB" sz="1000" b="1" dirty="0">
              <a:solidFill>
                <a:schemeClr val="bg2"/>
              </a:solidFill>
            </a:endParaRPr>
          </a:p>
        </p:txBody>
      </p:sp>
      <p:pic>
        <p:nvPicPr>
          <p:cNvPr id="1030" name="Picture 10" descr="DESY-Logo-cyan-RGB_ger"/>
          <p:cNvPicPr>
            <a:picLocks noChangeAspect="1" noChangeArrowheads="1"/>
          </p:cNvPicPr>
          <p:nvPr/>
        </p:nvPicPr>
        <p:blipFill>
          <a:blip r:embed="rId16">
            <a:extLst>
              <a:ext uri="{28A0092B-C50C-407E-A947-70E740481C1C}">
                <a14:useLocalDpi xmlns:a14="http://schemas.microsoft.com/office/drawing/2010/main" val="0"/>
              </a:ext>
            </a:extLst>
          </a:blip>
          <a:srcRect l="-9424" t="-7854" r="-18587" b="-12566"/>
          <a:stretch>
            <a:fillRect/>
          </a:stretch>
        </p:blipFill>
        <p:spPr bwMode="auto">
          <a:xfrm>
            <a:off x="9393238" y="6888163"/>
            <a:ext cx="9080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3"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 id="2147483958" r:id="rId12"/>
    <p:sldLayoutId id="2147483959" r:id="rId13"/>
    <p:sldLayoutId id="2147483960" r:id="rId14"/>
  </p:sldLayoutIdLst>
  <p:timing>
    <p:tnLst>
      <p:par>
        <p:cTn xmlns:p14="http://schemas.microsoft.com/office/powerpoint/2010/main" id="1" dur="indefinite" restart="never" nodeType="tmRoot"/>
      </p:par>
    </p:tnLst>
  </p:timing>
  <p:hf sldNum="0" hdr="0" ftr="0" dt="0"/>
  <p:txStyles>
    <p:titleStyle>
      <a:lvl1pPr algn="l" rtl="0" eaLnBrk="0" fontAlgn="base" hangingPunct="0">
        <a:spcBef>
          <a:spcPct val="0"/>
        </a:spcBef>
        <a:spcAft>
          <a:spcPct val="0"/>
        </a:spcAft>
        <a:defRPr sz="26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5pPr>
      <a:lvl6pPr marL="513417" algn="l" rtl="0" fontAlgn="base">
        <a:spcBef>
          <a:spcPct val="0"/>
        </a:spcBef>
        <a:spcAft>
          <a:spcPct val="0"/>
        </a:spcAft>
        <a:defRPr sz="2600" b="1">
          <a:solidFill>
            <a:schemeClr val="bg1"/>
          </a:solidFill>
          <a:latin typeface="Arial" charset="0"/>
        </a:defRPr>
      </a:lvl6pPr>
      <a:lvl7pPr marL="1026832" algn="l" rtl="0" fontAlgn="base">
        <a:spcBef>
          <a:spcPct val="0"/>
        </a:spcBef>
        <a:spcAft>
          <a:spcPct val="0"/>
        </a:spcAft>
        <a:defRPr sz="2600" b="1">
          <a:solidFill>
            <a:schemeClr val="bg1"/>
          </a:solidFill>
          <a:latin typeface="Arial" charset="0"/>
        </a:defRPr>
      </a:lvl7pPr>
      <a:lvl8pPr marL="1540249" algn="l" rtl="0" fontAlgn="base">
        <a:spcBef>
          <a:spcPct val="0"/>
        </a:spcBef>
        <a:spcAft>
          <a:spcPct val="0"/>
        </a:spcAft>
        <a:defRPr sz="2600" b="1">
          <a:solidFill>
            <a:schemeClr val="bg1"/>
          </a:solidFill>
          <a:latin typeface="Arial" charset="0"/>
        </a:defRPr>
      </a:lvl8pPr>
      <a:lvl9pPr marL="2053666" algn="l" rtl="0" fontAlgn="base">
        <a:spcBef>
          <a:spcPct val="0"/>
        </a:spcBef>
        <a:spcAft>
          <a:spcPct val="0"/>
        </a:spcAft>
        <a:defRPr sz="2600" b="1">
          <a:solidFill>
            <a:schemeClr val="bg1"/>
          </a:solidFill>
          <a:latin typeface="Arial" charset="0"/>
        </a:defRPr>
      </a:lvl9pPr>
    </p:titleStyle>
    <p:bodyStyle>
      <a:lvl1pPr marL="293599" indent="-293599" algn="l" rtl="0" eaLnBrk="0" fontAlgn="base" hangingPunct="0">
        <a:spcBef>
          <a:spcPct val="0"/>
        </a:spcBef>
        <a:spcAft>
          <a:spcPct val="50000"/>
        </a:spcAft>
        <a:buClr>
          <a:srgbClr val="F28E00"/>
        </a:buClr>
        <a:buFont typeface="Arial Black" charset="0"/>
        <a:buChar char="&gt;"/>
        <a:defRPr sz="2200">
          <a:solidFill>
            <a:schemeClr val="tx1"/>
          </a:solidFill>
          <a:latin typeface="+mn-lt"/>
          <a:ea typeface="ＭＳ Ｐゴシック" charset="0"/>
          <a:cs typeface="ＭＳ Ｐゴシック" charset="0"/>
        </a:defRPr>
      </a:lvl1pPr>
      <a:lvl2pPr marL="703051" indent="-203140" algn="l" rtl="0" eaLnBrk="0" fontAlgn="base" hangingPunct="0">
        <a:spcBef>
          <a:spcPct val="0"/>
        </a:spcBef>
        <a:spcAft>
          <a:spcPct val="50000"/>
        </a:spcAft>
        <a:buClr>
          <a:schemeClr val="bg2"/>
        </a:buClr>
        <a:buFont typeface="Wingdings" charset="0"/>
        <a:buChar char="§"/>
        <a:defRPr>
          <a:solidFill>
            <a:schemeClr val="tx1"/>
          </a:solidFill>
          <a:latin typeface="+mn-lt"/>
          <a:ea typeface="ＭＳ Ｐゴシック" charset="-128"/>
        </a:defRPr>
      </a:lvl2pPr>
      <a:lvl3pPr marL="1387056" indent="-252336" algn="l" rtl="0" eaLnBrk="0" fontAlgn="base" hangingPunct="0">
        <a:spcBef>
          <a:spcPct val="0"/>
        </a:spcBef>
        <a:spcAft>
          <a:spcPct val="0"/>
        </a:spcAft>
        <a:buClr>
          <a:srgbClr val="FF9900"/>
        </a:buClr>
        <a:buFont typeface="Arial Black" charset="0"/>
        <a:defRPr sz="1300">
          <a:solidFill>
            <a:schemeClr val="tx1"/>
          </a:solidFill>
          <a:latin typeface="+mn-lt"/>
          <a:ea typeface="ＭＳ Ｐゴシック" charset="-128"/>
        </a:defRPr>
      </a:lvl3pPr>
      <a:lvl4pPr marL="1844119" indent="-252336" algn="l" rtl="0" eaLnBrk="0" fontAlgn="base" hangingPunct="0">
        <a:spcBef>
          <a:spcPct val="0"/>
        </a:spcBef>
        <a:spcAft>
          <a:spcPct val="0"/>
        </a:spcAft>
        <a:buFont typeface="Wingdings" charset="0"/>
        <a:buChar char="§"/>
        <a:defRPr sz="1500">
          <a:solidFill>
            <a:schemeClr val="tx1"/>
          </a:solidFill>
          <a:latin typeface="+mn-lt"/>
          <a:ea typeface="ＭＳ Ｐゴシック" charset="-128"/>
        </a:defRPr>
      </a:lvl4pPr>
      <a:lvl5pPr marL="2307529" indent="-252336" algn="l" rtl="0" eaLnBrk="0" fontAlgn="base" hangingPunct="0">
        <a:spcBef>
          <a:spcPct val="20000"/>
        </a:spcBef>
        <a:spcAft>
          <a:spcPct val="0"/>
        </a:spcAft>
        <a:defRPr sz="2200">
          <a:solidFill>
            <a:schemeClr val="tx1"/>
          </a:solidFill>
          <a:latin typeface="+mn-lt"/>
          <a:ea typeface="ＭＳ Ｐゴシック" charset="-128"/>
        </a:defRPr>
      </a:lvl5pPr>
      <a:lvl6pPr marL="2823790" indent="-256714" algn="l" rtl="0" fontAlgn="base">
        <a:spcBef>
          <a:spcPct val="20000"/>
        </a:spcBef>
        <a:spcAft>
          <a:spcPct val="0"/>
        </a:spcAft>
        <a:defRPr sz="2200">
          <a:solidFill>
            <a:schemeClr val="tx1"/>
          </a:solidFill>
          <a:latin typeface="+mn-lt"/>
        </a:defRPr>
      </a:lvl6pPr>
      <a:lvl7pPr marL="3337205" indent="-256714" algn="l" rtl="0" fontAlgn="base">
        <a:spcBef>
          <a:spcPct val="20000"/>
        </a:spcBef>
        <a:spcAft>
          <a:spcPct val="0"/>
        </a:spcAft>
        <a:defRPr sz="2200">
          <a:solidFill>
            <a:schemeClr val="tx1"/>
          </a:solidFill>
          <a:latin typeface="+mn-lt"/>
        </a:defRPr>
      </a:lvl7pPr>
      <a:lvl8pPr marL="3850622" indent="-256714" algn="l" rtl="0" fontAlgn="base">
        <a:spcBef>
          <a:spcPct val="20000"/>
        </a:spcBef>
        <a:spcAft>
          <a:spcPct val="0"/>
        </a:spcAft>
        <a:defRPr sz="2200">
          <a:solidFill>
            <a:schemeClr val="tx1"/>
          </a:solidFill>
          <a:latin typeface="+mn-lt"/>
        </a:defRPr>
      </a:lvl8pPr>
      <a:lvl9pPr marL="4364035" indent="-256714" algn="l" rtl="0" fontAlgn="base">
        <a:spcBef>
          <a:spcPct val="20000"/>
        </a:spcBef>
        <a:spcAft>
          <a:spcPct val="0"/>
        </a:spcAft>
        <a:defRPr sz="2200">
          <a:solidFill>
            <a:schemeClr val="tx1"/>
          </a:solidFill>
          <a:latin typeface="+mn-lt"/>
        </a:defRPr>
      </a:lvl9pPr>
    </p:bodyStyle>
    <p:otherStyle>
      <a:defPPr>
        <a:defRPr lang="de-DE"/>
      </a:defPPr>
      <a:lvl1pPr marL="0" algn="l" defTabSz="1026832" rtl="0" eaLnBrk="1" latinLnBrk="0" hangingPunct="1">
        <a:defRPr sz="2000" kern="1200">
          <a:solidFill>
            <a:schemeClr val="tx1"/>
          </a:solidFill>
          <a:latin typeface="+mn-lt"/>
          <a:ea typeface="+mn-ea"/>
          <a:cs typeface="+mn-cs"/>
        </a:defRPr>
      </a:lvl1pPr>
      <a:lvl2pPr marL="513417" algn="l" defTabSz="1026832" rtl="0" eaLnBrk="1" latinLnBrk="0" hangingPunct="1">
        <a:defRPr sz="2000" kern="1200">
          <a:solidFill>
            <a:schemeClr val="tx1"/>
          </a:solidFill>
          <a:latin typeface="+mn-lt"/>
          <a:ea typeface="+mn-ea"/>
          <a:cs typeface="+mn-cs"/>
        </a:defRPr>
      </a:lvl2pPr>
      <a:lvl3pPr marL="1026832" algn="l" defTabSz="1026832" rtl="0" eaLnBrk="1" latinLnBrk="0" hangingPunct="1">
        <a:defRPr sz="2000" kern="1200">
          <a:solidFill>
            <a:schemeClr val="tx1"/>
          </a:solidFill>
          <a:latin typeface="+mn-lt"/>
          <a:ea typeface="+mn-ea"/>
          <a:cs typeface="+mn-cs"/>
        </a:defRPr>
      </a:lvl3pPr>
      <a:lvl4pPr marL="1540249" algn="l" defTabSz="1026832" rtl="0" eaLnBrk="1" latinLnBrk="0" hangingPunct="1">
        <a:defRPr sz="2000" kern="1200">
          <a:solidFill>
            <a:schemeClr val="tx1"/>
          </a:solidFill>
          <a:latin typeface="+mn-lt"/>
          <a:ea typeface="+mn-ea"/>
          <a:cs typeface="+mn-cs"/>
        </a:defRPr>
      </a:lvl4pPr>
      <a:lvl5pPr marL="2053666" algn="l" defTabSz="1026832" rtl="0" eaLnBrk="1" latinLnBrk="0" hangingPunct="1">
        <a:defRPr sz="2000" kern="1200">
          <a:solidFill>
            <a:schemeClr val="tx1"/>
          </a:solidFill>
          <a:latin typeface="+mn-lt"/>
          <a:ea typeface="+mn-ea"/>
          <a:cs typeface="+mn-cs"/>
        </a:defRPr>
      </a:lvl5pPr>
      <a:lvl6pPr marL="2567085" algn="l" defTabSz="1026832" rtl="0" eaLnBrk="1" latinLnBrk="0" hangingPunct="1">
        <a:defRPr sz="2000" kern="1200">
          <a:solidFill>
            <a:schemeClr val="tx1"/>
          </a:solidFill>
          <a:latin typeface="+mn-lt"/>
          <a:ea typeface="+mn-ea"/>
          <a:cs typeface="+mn-cs"/>
        </a:defRPr>
      </a:lvl6pPr>
      <a:lvl7pPr marL="3080497" algn="l" defTabSz="1026832" rtl="0" eaLnBrk="1" latinLnBrk="0" hangingPunct="1">
        <a:defRPr sz="2000" kern="1200">
          <a:solidFill>
            <a:schemeClr val="tx1"/>
          </a:solidFill>
          <a:latin typeface="+mn-lt"/>
          <a:ea typeface="+mn-ea"/>
          <a:cs typeface="+mn-cs"/>
        </a:defRPr>
      </a:lvl7pPr>
      <a:lvl8pPr marL="3593915" algn="l" defTabSz="1026832" rtl="0" eaLnBrk="1" latinLnBrk="0" hangingPunct="1">
        <a:defRPr sz="2000" kern="1200">
          <a:solidFill>
            <a:schemeClr val="tx1"/>
          </a:solidFill>
          <a:latin typeface="+mn-lt"/>
          <a:ea typeface="+mn-ea"/>
          <a:cs typeface="+mn-cs"/>
        </a:defRPr>
      </a:lvl8pPr>
      <a:lvl9pPr marL="4107328" algn="l" defTabSz="1026832"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7"/>
          <p:cNvSpPr>
            <a:spLocks noChangeArrowheads="1"/>
          </p:cNvSpPr>
          <p:nvPr/>
        </p:nvSpPr>
        <p:spPr bwMode="auto">
          <a:xfrm>
            <a:off x="0" y="2"/>
            <a:ext cx="10688638" cy="841375"/>
          </a:xfrm>
          <a:prstGeom prst="rect">
            <a:avLst/>
          </a:prstGeom>
          <a:solidFill>
            <a:srgbClr val="00A6E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2685" tIns="51345" rIns="102685" bIns="51345" anchor="ctr"/>
          <a:lstStyle/>
          <a:p>
            <a:endParaRPr lang="de-DE"/>
          </a:p>
        </p:txBody>
      </p:sp>
      <p:sp>
        <p:nvSpPr>
          <p:cNvPr id="3075" name="Rectangle 8"/>
          <p:cNvSpPr>
            <a:spLocks noGrp="1" noChangeArrowheads="1"/>
          </p:cNvSpPr>
          <p:nvPr>
            <p:ph type="body" idx="1"/>
          </p:nvPr>
        </p:nvSpPr>
        <p:spPr bwMode="auto">
          <a:xfrm>
            <a:off x="330200" y="1104900"/>
            <a:ext cx="9959975" cy="541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2685" tIns="51345" rIns="102685" bIns="51345" numCol="1" anchor="t" anchorCtr="0" compatLnSpc="1">
            <a:prstTxWarp prst="textNoShape">
              <a:avLst/>
            </a:prstTxWarp>
          </a:bodyPr>
          <a:lstStyle/>
          <a:p>
            <a:pPr lvl="0"/>
            <a:r>
              <a:rPr lang="en-GB"/>
              <a:t>Textmasterformate durch Klicken bearbeiten</a:t>
            </a:r>
          </a:p>
          <a:p>
            <a:pPr lvl="1"/>
            <a:r>
              <a:rPr lang="en-GB"/>
              <a:t>Zweite Ebene</a:t>
            </a:r>
          </a:p>
        </p:txBody>
      </p:sp>
      <p:sp>
        <p:nvSpPr>
          <p:cNvPr id="3076" name="Rectangle 9"/>
          <p:cNvSpPr>
            <a:spLocks noGrp="1" noChangeArrowheads="1"/>
          </p:cNvSpPr>
          <p:nvPr>
            <p:ph type="title"/>
          </p:nvPr>
        </p:nvSpPr>
        <p:spPr bwMode="auto">
          <a:xfrm>
            <a:off x="341313" y="115888"/>
            <a:ext cx="995997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02685" tIns="51345" rIns="102685" bIns="51345" numCol="1" anchor="ctr" anchorCtr="0" compatLnSpc="1">
            <a:prstTxWarp prst="textNoShape">
              <a:avLst/>
            </a:prstTxWarp>
          </a:bodyPr>
          <a:lstStyle/>
          <a:p>
            <a:pPr lvl="0"/>
            <a:r>
              <a:rPr lang="en-GB"/>
              <a:t>Titelmasterformat durch Klicken bearbeiten</a:t>
            </a:r>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 id="2147483972" r:id="rId12"/>
  </p:sldLayoutIdLst>
  <p:hf sldNum="0" hdr="0" ftr="0" dt="0"/>
  <p:txStyles>
    <p:titleStyle>
      <a:lvl1pPr algn="l" rtl="0" eaLnBrk="0" fontAlgn="base" hangingPunct="0">
        <a:spcBef>
          <a:spcPct val="0"/>
        </a:spcBef>
        <a:spcAft>
          <a:spcPct val="0"/>
        </a:spcAft>
        <a:defRPr sz="2600" b="1">
          <a:solidFill>
            <a:schemeClr val="bg1"/>
          </a:solidFill>
          <a:latin typeface="+mj-lt"/>
          <a:ea typeface="ＭＳ Ｐゴシック" charset="0"/>
          <a:cs typeface="ＭＳ Ｐゴシック" charset="0"/>
        </a:defRPr>
      </a:lvl1pPr>
      <a:lvl2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chemeClr val="bg1"/>
          </a:solidFill>
          <a:latin typeface="Arial" charset="0"/>
          <a:ea typeface="ＭＳ Ｐゴシック" charset="0"/>
          <a:cs typeface="ＭＳ Ｐゴシック" charset="0"/>
        </a:defRPr>
      </a:lvl5pPr>
      <a:lvl6pPr marL="513417" algn="l" rtl="0" fontAlgn="base">
        <a:spcBef>
          <a:spcPct val="0"/>
        </a:spcBef>
        <a:spcAft>
          <a:spcPct val="0"/>
        </a:spcAft>
        <a:defRPr sz="2600" b="1">
          <a:solidFill>
            <a:schemeClr val="bg1"/>
          </a:solidFill>
          <a:latin typeface="Arial" charset="0"/>
        </a:defRPr>
      </a:lvl6pPr>
      <a:lvl7pPr marL="1026832" algn="l" rtl="0" fontAlgn="base">
        <a:spcBef>
          <a:spcPct val="0"/>
        </a:spcBef>
        <a:spcAft>
          <a:spcPct val="0"/>
        </a:spcAft>
        <a:defRPr sz="2600" b="1">
          <a:solidFill>
            <a:schemeClr val="bg1"/>
          </a:solidFill>
          <a:latin typeface="Arial" charset="0"/>
        </a:defRPr>
      </a:lvl7pPr>
      <a:lvl8pPr marL="1540249" algn="l" rtl="0" fontAlgn="base">
        <a:spcBef>
          <a:spcPct val="0"/>
        </a:spcBef>
        <a:spcAft>
          <a:spcPct val="0"/>
        </a:spcAft>
        <a:defRPr sz="2600" b="1">
          <a:solidFill>
            <a:schemeClr val="bg1"/>
          </a:solidFill>
          <a:latin typeface="Arial" charset="0"/>
        </a:defRPr>
      </a:lvl8pPr>
      <a:lvl9pPr marL="2053666" algn="l" rtl="0" fontAlgn="base">
        <a:spcBef>
          <a:spcPct val="0"/>
        </a:spcBef>
        <a:spcAft>
          <a:spcPct val="0"/>
        </a:spcAft>
        <a:defRPr sz="2600" b="1">
          <a:solidFill>
            <a:schemeClr val="bg1"/>
          </a:solidFill>
          <a:latin typeface="Arial" charset="0"/>
        </a:defRPr>
      </a:lvl9pPr>
    </p:titleStyle>
    <p:bodyStyle>
      <a:lvl1pPr marL="295187" indent="-295187" algn="l" rtl="0" eaLnBrk="0" fontAlgn="base" hangingPunct="0">
        <a:spcBef>
          <a:spcPct val="0"/>
        </a:spcBef>
        <a:spcAft>
          <a:spcPct val="50000"/>
        </a:spcAft>
        <a:buClr>
          <a:srgbClr val="F28E00"/>
        </a:buClr>
        <a:buFont typeface="Arial Black" charset="0"/>
        <a:buChar char="&gt;"/>
        <a:defRPr sz="2200">
          <a:solidFill>
            <a:schemeClr val="tx1"/>
          </a:solidFill>
          <a:latin typeface="+mn-lt"/>
          <a:ea typeface="ＭＳ Ｐゴシック" charset="0"/>
          <a:cs typeface="ＭＳ Ｐゴシック" charset="0"/>
        </a:defRPr>
      </a:lvl1pPr>
      <a:lvl2pPr marL="695115" indent="-180920" algn="l" rtl="0" eaLnBrk="0" fontAlgn="base" hangingPunct="0">
        <a:spcBef>
          <a:spcPct val="0"/>
        </a:spcBef>
        <a:spcAft>
          <a:spcPct val="50000"/>
        </a:spcAft>
        <a:buClr>
          <a:srgbClr val="808080"/>
        </a:buClr>
        <a:buFont typeface="Wingdings" charset="0"/>
        <a:buChar char="§"/>
        <a:defRPr>
          <a:solidFill>
            <a:schemeClr val="tx1"/>
          </a:solidFill>
          <a:latin typeface="+mn-lt"/>
          <a:ea typeface="ＭＳ Ｐゴシック" charset="-128"/>
        </a:defRPr>
      </a:lvl2pPr>
      <a:lvl3pPr marL="1280727" indent="-252336" algn="l" rtl="0" eaLnBrk="0" fontAlgn="base" hangingPunct="0">
        <a:spcBef>
          <a:spcPct val="20000"/>
        </a:spcBef>
        <a:spcAft>
          <a:spcPct val="0"/>
        </a:spcAft>
        <a:buChar char="•"/>
        <a:defRPr sz="2600">
          <a:solidFill>
            <a:schemeClr val="tx1"/>
          </a:solidFill>
          <a:latin typeface="+mn-lt"/>
          <a:ea typeface="ＭＳ Ｐゴシック" charset="-128"/>
        </a:defRPr>
      </a:lvl3pPr>
      <a:lvl4pPr marL="1793334" indent="-252336" algn="l" rtl="0" eaLnBrk="0" fontAlgn="base" hangingPunct="0">
        <a:spcBef>
          <a:spcPct val="20000"/>
        </a:spcBef>
        <a:spcAft>
          <a:spcPct val="0"/>
        </a:spcAft>
        <a:buChar char="–"/>
        <a:defRPr sz="2200">
          <a:solidFill>
            <a:schemeClr val="tx1"/>
          </a:solidFill>
          <a:latin typeface="+mn-lt"/>
          <a:ea typeface="ＭＳ Ｐゴシック" charset="-128"/>
        </a:defRPr>
      </a:lvl4pPr>
      <a:lvl5pPr marL="2307529" indent="-252336" algn="l" rtl="0" eaLnBrk="0" fontAlgn="base" hangingPunct="0">
        <a:spcBef>
          <a:spcPct val="20000"/>
        </a:spcBef>
        <a:spcAft>
          <a:spcPct val="0"/>
        </a:spcAft>
        <a:buChar char="»"/>
        <a:defRPr sz="2200">
          <a:solidFill>
            <a:schemeClr val="tx1"/>
          </a:solidFill>
          <a:latin typeface="+mn-lt"/>
          <a:ea typeface="ＭＳ Ｐゴシック" charset="-128"/>
        </a:defRPr>
      </a:lvl5pPr>
      <a:lvl6pPr marL="2823790" indent="-256714" algn="l" rtl="0" fontAlgn="base">
        <a:spcBef>
          <a:spcPct val="20000"/>
        </a:spcBef>
        <a:spcAft>
          <a:spcPct val="0"/>
        </a:spcAft>
        <a:buChar char="»"/>
        <a:defRPr sz="2200">
          <a:solidFill>
            <a:schemeClr val="tx1"/>
          </a:solidFill>
          <a:latin typeface="+mn-lt"/>
        </a:defRPr>
      </a:lvl6pPr>
      <a:lvl7pPr marL="3337205" indent="-256714" algn="l" rtl="0" fontAlgn="base">
        <a:spcBef>
          <a:spcPct val="20000"/>
        </a:spcBef>
        <a:spcAft>
          <a:spcPct val="0"/>
        </a:spcAft>
        <a:buChar char="»"/>
        <a:defRPr sz="2200">
          <a:solidFill>
            <a:schemeClr val="tx1"/>
          </a:solidFill>
          <a:latin typeface="+mn-lt"/>
        </a:defRPr>
      </a:lvl7pPr>
      <a:lvl8pPr marL="3850622" indent="-256714" algn="l" rtl="0" fontAlgn="base">
        <a:spcBef>
          <a:spcPct val="20000"/>
        </a:spcBef>
        <a:spcAft>
          <a:spcPct val="0"/>
        </a:spcAft>
        <a:buChar char="»"/>
        <a:defRPr sz="2200">
          <a:solidFill>
            <a:schemeClr val="tx1"/>
          </a:solidFill>
          <a:latin typeface="+mn-lt"/>
        </a:defRPr>
      </a:lvl8pPr>
      <a:lvl9pPr marL="4364035" indent="-256714" algn="l" rtl="0" fontAlgn="base">
        <a:spcBef>
          <a:spcPct val="20000"/>
        </a:spcBef>
        <a:spcAft>
          <a:spcPct val="0"/>
        </a:spcAft>
        <a:buChar char="»"/>
        <a:defRPr sz="2200">
          <a:solidFill>
            <a:schemeClr val="tx1"/>
          </a:solidFill>
          <a:latin typeface="+mn-lt"/>
        </a:defRPr>
      </a:lvl9pPr>
    </p:bodyStyle>
    <p:otherStyle>
      <a:defPPr>
        <a:defRPr lang="de-DE"/>
      </a:defPPr>
      <a:lvl1pPr marL="0" algn="l" defTabSz="1026832" rtl="0" eaLnBrk="1" latinLnBrk="0" hangingPunct="1">
        <a:defRPr sz="2000" kern="1200">
          <a:solidFill>
            <a:schemeClr val="tx1"/>
          </a:solidFill>
          <a:latin typeface="+mn-lt"/>
          <a:ea typeface="+mn-ea"/>
          <a:cs typeface="+mn-cs"/>
        </a:defRPr>
      </a:lvl1pPr>
      <a:lvl2pPr marL="513417" algn="l" defTabSz="1026832" rtl="0" eaLnBrk="1" latinLnBrk="0" hangingPunct="1">
        <a:defRPr sz="2000" kern="1200">
          <a:solidFill>
            <a:schemeClr val="tx1"/>
          </a:solidFill>
          <a:latin typeface="+mn-lt"/>
          <a:ea typeface="+mn-ea"/>
          <a:cs typeface="+mn-cs"/>
        </a:defRPr>
      </a:lvl2pPr>
      <a:lvl3pPr marL="1026832" algn="l" defTabSz="1026832" rtl="0" eaLnBrk="1" latinLnBrk="0" hangingPunct="1">
        <a:defRPr sz="2000" kern="1200">
          <a:solidFill>
            <a:schemeClr val="tx1"/>
          </a:solidFill>
          <a:latin typeface="+mn-lt"/>
          <a:ea typeface="+mn-ea"/>
          <a:cs typeface="+mn-cs"/>
        </a:defRPr>
      </a:lvl3pPr>
      <a:lvl4pPr marL="1540249" algn="l" defTabSz="1026832" rtl="0" eaLnBrk="1" latinLnBrk="0" hangingPunct="1">
        <a:defRPr sz="2000" kern="1200">
          <a:solidFill>
            <a:schemeClr val="tx1"/>
          </a:solidFill>
          <a:latin typeface="+mn-lt"/>
          <a:ea typeface="+mn-ea"/>
          <a:cs typeface="+mn-cs"/>
        </a:defRPr>
      </a:lvl4pPr>
      <a:lvl5pPr marL="2053666" algn="l" defTabSz="1026832" rtl="0" eaLnBrk="1" latinLnBrk="0" hangingPunct="1">
        <a:defRPr sz="2000" kern="1200">
          <a:solidFill>
            <a:schemeClr val="tx1"/>
          </a:solidFill>
          <a:latin typeface="+mn-lt"/>
          <a:ea typeface="+mn-ea"/>
          <a:cs typeface="+mn-cs"/>
        </a:defRPr>
      </a:lvl5pPr>
      <a:lvl6pPr marL="2567085" algn="l" defTabSz="1026832" rtl="0" eaLnBrk="1" latinLnBrk="0" hangingPunct="1">
        <a:defRPr sz="2000" kern="1200">
          <a:solidFill>
            <a:schemeClr val="tx1"/>
          </a:solidFill>
          <a:latin typeface="+mn-lt"/>
          <a:ea typeface="+mn-ea"/>
          <a:cs typeface="+mn-cs"/>
        </a:defRPr>
      </a:lvl6pPr>
      <a:lvl7pPr marL="3080497" algn="l" defTabSz="1026832" rtl="0" eaLnBrk="1" latinLnBrk="0" hangingPunct="1">
        <a:defRPr sz="2000" kern="1200">
          <a:solidFill>
            <a:schemeClr val="tx1"/>
          </a:solidFill>
          <a:latin typeface="+mn-lt"/>
          <a:ea typeface="+mn-ea"/>
          <a:cs typeface="+mn-cs"/>
        </a:defRPr>
      </a:lvl7pPr>
      <a:lvl8pPr marL="3593915" algn="l" defTabSz="1026832" rtl="0" eaLnBrk="1" latinLnBrk="0" hangingPunct="1">
        <a:defRPr sz="2000" kern="1200">
          <a:solidFill>
            <a:schemeClr val="tx1"/>
          </a:solidFill>
          <a:latin typeface="+mn-lt"/>
          <a:ea typeface="+mn-ea"/>
          <a:cs typeface="+mn-cs"/>
        </a:defRPr>
      </a:lvl8pPr>
      <a:lvl9pPr marL="4107328" algn="l" defTabSz="102683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jpeg"/><Relationship Id="rId3" Type="http://schemas.openxmlformats.org/officeDocument/2006/relationships/image" Target="../media/image35.png"/></Relationships>
</file>

<file path=ppt/slides/_rels/slide11.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png"/><Relationship Id="rId3" Type="http://schemas.openxmlformats.org/officeDocument/2006/relationships/image" Target="../media/image37.jpeg"/></Relationships>
</file>

<file path=ppt/slides/_rels/slide13.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png"/><Relationship Id="rId3" Type="http://schemas.openxmlformats.org/officeDocument/2006/relationships/image" Target="../media/image3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7.jpeg"/></Relationships>
</file>

<file path=ppt/slides/_rels/slide21.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8.png"/><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Microsoft_Excel_97_-_2004_Worksheet1.xls"/><Relationship Id="rId4" Type="http://schemas.openxmlformats.org/officeDocument/2006/relationships/image" Target="../media/image49.emf"/><Relationship Id="rId1" Type="http://schemas.openxmlformats.org/officeDocument/2006/relationships/vmlDrawing" Target="../drawings/vmlDrawing1.vml"/><Relationship Id="rId2"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3.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1" Type="http://schemas.openxmlformats.org/officeDocument/2006/relationships/slideLayout" Target="../slideLayouts/slideLayout6.xml"/><Relationship Id="rId2" Type="http://schemas.openxmlformats.org/officeDocument/2006/relationships/image" Target="../media/image53.png"/></Relationships>
</file>

<file path=ppt/slides/_rels/slide32.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58.jpeg"/><Relationship Id="rId1" Type="http://schemas.openxmlformats.org/officeDocument/2006/relationships/slideLayout" Target="../slideLayouts/slideLayout14.xml"/><Relationship Id="rId2" Type="http://schemas.openxmlformats.org/officeDocument/2006/relationships/image" Target="../media/image5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0.png"/></Relationships>
</file>

<file path=ppt/slides/_rels/slide4.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5" Type="http://schemas.openxmlformats.org/officeDocument/2006/relationships/image" Target="../media/image26.jpeg"/><Relationship Id="rId6" Type="http://schemas.openxmlformats.org/officeDocument/2006/relationships/image" Target="../media/image27.jpe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5" Type="http://schemas.openxmlformats.org/officeDocument/2006/relationships/image" Target="../media/image31.png"/><Relationship Id="rId1" Type="http://schemas.openxmlformats.org/officeDocument/2006/relationships/slideLayout" Target="../slideLayouts/slideLayout6.xml"/><Relationship Id="rId2" Type="http://schemas.openxmlformats.org/officeDocument/2006/relationships/image" Target="../media/image2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 Id="rId3"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eg"/><Relationship Id="rId3" Type="http://schemas.openxmlformats.org/officeDocument/2006/relationships/image" Target="../media/image33.jpeg"/></Relationships>
</file>

<file path=ppt/slides/_rels/slide9.xml.rels><?xml version="1.0" encoding="UTF-8" standalone="yes"?>
<Relationships xmlns="http://schemas.openxmlformats.org/package/2006/relationships"><Relationship Id="rId11" Type="http://schemas.openxmlformats.org/officeDocument/2006/relationships/image" Target="../media/image15.jpeg"/><Relationship Id="rId12" Type="http://schemas.openxmlformats.org/officeDocument/2006/relationships/image" Target="../media/image16.jpeg"/><Relationship Id="rId13" Type="http://schemas.openxmlformats.org/officeDocument/2006/relationships/image" Target="../media/image17.jpeg"/><Relationship Id="rId14" Type="http://schemas.openxmlformats.org/officeDocument/2006/relationships/image" Target="../media/image18.jpeg"/><Relationship Id="rId15" Type="http://schemas.openxmlformats.org/officeDocument/2006/relationships/image" Target="../media/image19.jpeg"/><Relationship Id="rId16" Type="http://schemas.openxmlformats.org/officeDocument/2006/relationships/image" Target="../media/image20.jpeg"/><Relationship Id="rId17" Type="http://schemas.openxmlformats.org/officeDocument/2006/relationships/image" Target="../media/image21.jpeg"/><Relationship Id="rId18" Type="http://schemas.openxmlformats.org/officeDocument/2006/relationships/image" Target="../media/image22.png"/><Relationship Id="rId19" Type="http://schemas.openxmlformats.org/officeDocument/2006/relationships/image" Target="../media/image23.jpeg"/><Relationship Id="rId1" Type="http://schemas.openxmlformats.org/officeDocument/2006/relationships/slideLayout" Target="../slideLayouts/slideLayout13.xml"/><Relationship Id="rId2" Type="http://schemas.openxmlformats.org/officeDocument/2006/relationships/image" Target="../media/image6.jpe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image" Target="../media/image13.png"/><Relationship Id="rId10"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ctrTitle" sz="quarter"/>
          </p:nvPr>
        </p:nvSpPr>
        <p:spPr>
          <a:xfrm>
            <a:off x="330200" y="0"/>
            <a:ext cx="9959975" cy="1430338"/>
          </a:xfrm>
        </p:spPr>
        <p:txBody>
          <a:bodyPr/>
          <a:lstStyle/>
          <a:p>
            <a:pPr eaLnBrk="1" hangingPunct="1"/>
            <a:r>
              <a:rPr lang="de-DE" dirty="0">
                <a:latin typeface="Arial" charset="0"/>
              </a:rPr>
              <a:t/>
            </a:r>
            <a:br>
              <a:rPr lang="de-DE" dirty="0">
                <a:latin typeface="Arial" charset="0"/>
              </a:rPr>
            </a:br>
            <a:r>
              <a:rPr lang="de-DE" dirty="0">
                <a:latin typeface="Arial" charset="0"/>
              </a:rPr>
              <a:t>DESY,</a:t>
            </a:r>
            <a:br>
              <a:rPr lang="de-DE" dirty="0">
                <a:latin typeface="Arial" charset="0"/>
              </a:rPr>
            </a:br>
            <a:r>
              <a:rPr lang="de-DE" dirty="0" smtClean="0">
                <a:latin typeface="Arial" charset="0"/>
              </a:rPr>
              <a:t>Location </a:t>
            </a:r>
            <a:r>
              <a:rPr lang="de-DE" dirty="0">
                <a:latin typeface="Arial" charset="0"/>
              </a:rPr>
              <a:t>Zeuthen</a:t>
            </a:r>
            <a:r>
              <a:rPr lang="de-DE" sz="5100" dirty="0">
                <a:solidFill>
                  <a:schemeClr val="accent2"/>
                </a:solidFill>
                <a:latin typeface="Times New Roman" charset="0"/>
                <a:cs typeface="Times New Roman" charset="0"/>
              </a:rPr>
              <a:t>.</a:t>
            </a:r>
            <a:endParaRPr lang="en-GB" sz="5100" dirty="0">
              <a:solidFill>
                <a:schemeClr val="accent2"/>
              </a:solidFill>
              <a:latin typeface="Times New Roman" charset="0"/>
              <a:cs typeface="Times New Roman" charset="0"/>
            </a:endParaRPr>
          </a:p>
        </p:txBody>
      </p:sp>
      <p:pic>
        <p:nvPicPr>
          <p:cNvPr id="5122" name="Picture 3" descr="markenzusatz+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464" y="6362700"/>
            <a:ext cx="3557586"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35"/>
          <p:cNvSpPr txBox="1">
            <a:spLocks noChangeArrowheads="1"/>
          </p:cNvSpPr>
          <p:nvPr/>
        </p:nvSpPr>
        <p:spPr bwMode="auto">
          <a:xfrm>
            <a:off x="5249863" y="5254625"/>
            <a:ext cx="4868862"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132" tIns="52564" rIns="105132" bIns="52564">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de-DE" sz="1600" dirty="0">
                <a:solidFill>
                  <a:srgbClr val="00A5EB"/>
                </a:solidFill>
              </a:rPr>
              <a:t>Christian Stegmann</a:t>
            </a:r>
            <a:endParaRPr lang="de-DE" sz="1600" dirty="0"/>
          </a:p>
          <a:p>
            <a:r>
              <a:rPr lang="de-DE" sz="1600" dirty="0"/>
              <a:t>4. September </a:t>
            </a:r>
            <a:r>
              <a:rPr lang="de-DE" sz="1600" dirty="0"/>
              <a:t>2012</a:t>
            </a:r>
            <a:endParaRPr lang="en-GB" sz="1600" dirty="0"/>
          </a:p>
        </p:txBody>
      </p:sp>
      <p:pic>
        <p:nvPicPr>
          <p:cNvPr id="5124" name="Picture 4" descr="2007-07-17_Luftbild_Zeuthen_MSA_D6644487.jpg"/>
          <p:cNvPicPr>
            <a:picLocks noChangeAspect="1"/>
          </p:cNvPicPr>
          <p:nvPr/>
        </p:nvPicPr>
        <p:blipFill>
          <a:blip r:embed="rId4">
            <a:extLst>
              <a:ext uri="{28A0092B-C50C-407E-A947-70E740481C1C}">
                <a14:useLocalDpi xmlns:a14="http://schemas.microsoft.com/office/drawing/2010/main" val="0"/>
              </a:ext>
            </a:extLst>
          </a:blip>
          <a:srcRect t="44247" b="13589"/>
          <a:stretch>
            <a:fillRect/>
          </a:stretch>
        </p:blipFill>
        <p:spPr bwMode="auto">
          <a:xfrm>
            <a:off x="0" y="1962150"/>
            <a:ext cx="10688638"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1"/>
          <p:cNvSpPr>
            <a:spLocks noChangeArrowheads="1"/>
          </p:cNvSpPr>
          <p:nvPr/>
        </p:nvSpPr>
        <p:spPr bwMode="auto">
          <a:xfrm>
            <a:off x="374652" y="1466852"/>
            <a:ext cx="2619508" cy="38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5253" tIns="52625" rIns="105253" bIns="52625">
            <a:spAutoFit/>
          </a:bodyPr>
          <a:lstStyle/>
          <a:p>
            <a:pPr eaLnBrk="1" hangingPunct="1"/>
            <a:r>
              <a:rPr lang="de-DE" b="1" dirty="0" smtClean="0">
                <a:solidFill>
                  <a:schemeClr val="accent2"/>
                </a:solidFill>
              </a:rPr>
              <a:t>DESY </a:t>
            </a:r>
            <a:r>
              <a:rPr lang="de-DE" b="1" dirty="0">
                <a:solidFill>
                  <a:schemeClr val="accent2"/>
                </a:solidFill>
              </a:rPr>
              <a:t>in Brandenburg</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de-DE" dirty="0">
                <a:latin typeface="Arial" charset="0"/>
              </a:rPr>
              <a:t>PITZ – </a:t>
            </a:r>
            <a:r>
              <a:rPr lang="de-DE" dirty="0" smtClean="0">
                <a:latin typeface="Arial" charset="0"/>
              </a:rPr>
              <a:t>„</a:t>
            </a:r>
            <a:r>
              <a:rPr lang="de-DE" dirty="0" err="1" smtClean="0">
                <a:latin typeface="Arial" charset="0"/>
              </a:rPr>
              <a:t>Photoinjektor</a:t>
            </a:r>
            <a:r>
              <a:rPr lang="de-DE" dirty="0" smtClean="0">
                <a:latin typeface="Arial" charset="0"/>
              </a:rPr>
              <a:t> </a:t>
            </a:r>
            <a:r>
              <a:rPr lang="de-DE" dirty="0">
                <a:latin typeface="Arial" charset="0"/>
              </a:rPr>
              <a:t>Teststand in </a:t>
            </a:r>
            <a:r>
              <a:rPr lang="de-DE" dirty="0" smtClean="0">
                <a:latin typeface="Arial" charset="0"/>
              </a:rPr>
              <a:t>Zeuthen“</a:t>
            </a:r>
            <a:endParaRPr lang="de-DE" dirty="0">
              <a:latin typeface="Arial" charset="0"/>
            </a:endParaRPr>
          </a:p>
        </p:txBody>
      </p:sp>
      <p:sp>
        <p:nvSpPr>
          <p:cNvPr id="15362" name="Content Placeholder 2"/>
          <p:cNvSpPr>
            <a:spLocks noGrp="1"/>
          </p:cNvSpPr>
          <p:nvPr>
            <p:ph sz="half" idx="1"/>
          </p:nvPr>
        </p:nvSpPr>
        <p:spPr>
          <a:xfrm>
            <a:off x="330202" y="3762377"/>
            <a:ext cx="9465248" cy="2754313"/>
          </a:xfrm>
        </p:spPr>
        <p:txBody>
          <a:bodyPr/>
          <a:lstStyle/>
          <a:p>
            <a:r>
              <a:rPr lang="de-DE" sz="2200" dirty="0">
                <a:latin typeface="Arial" charset="0"/>
              </a:rPr>
              <a:t>Development </a:t>
            </a:r>
            <a:r>
              <a:rPr lang="de-DE" sz="2200" dirty="0" err="1">
                <a:latin typeface="Arial" charset="0"/>
              </a:rPr>
              <a:t>and</a:t>
            </a:r>
            <a:r>
              <a:rPr lang="de-DE" sz="2200" dirty="0">
                <a:latin typeface="Arial" charset="0"/>
              </a:rPr>
              <a:t> </a:t>
            </a:r>
            <a:r>
              <a:rPr lang="de-DE" sz="2200" dirty="0" err="1">
                <a:latin typeface="Arial" charset="0"/>
              </a:rPr>
              <a:t>optimization</a:t>
            </a:r>
            <a:r>
              <a:rPr lang="de-DE" sz="2200" dirty="0">
                <a:latin typeface="Arial" charset="0"/>
              </a:rPr>
              <a:t> </a:t>
            </a:r>
            <a:r>
              <a:rPr lang="de-DE" sz="2200" dirty="0" err="1">
                <a:latin typeface="Arial" charset="0"/>
              </a:rPr>
              <a:t>of</a:t>
            </a:r>
            <a:r>
              <a:rPr lang="de-DE" sz="2200" dirty="0">
                <a:latin typeface="Arial" charset="0"/>
              </a:rPr>
              <a:t> high-</a:t>
            </a:r>
            <a:r>
              <a:rPr lang="de-DE" sz="2200" dirty="0" err="1">
                <a:latin typeface="Arial" charset="0"/>
              </a:rPr>
              <a:t>frequency</a:t>
            </a:r>
            <a:r>
              <a:rPr lang="de-DE" sz="2200" dirty="0">
                <a:latin typeface="Arial" charset="0"/>
              </a:rPr>
              <a:t> </a:t>
            </a:r>
            <a:r>
              <a:rPr lang="de-DE" sz="2200" dirty="0" err="1">
                <a:latin typeface="Arial" charset="0"/>
              </a:rPr>
              <a:t>photo-injectors</a:t>
            </a:r>
            <a:r>
              <a:rPr lang="de-DE" sz="2200" dirty="0">
                <a:latin typeface="Arial" charset="0"/>
              </a:rPr>
              <a:t> </a:t>
            </a:r>
            <a:r>
              <a:rPr lang="de-DE" sz="2200" dirty="0" err="1">
                <a:latin typeface="Arial" charset="0"/>
              </a:rPr>
              <a:t>for</a:t>
            </a:r>
            <a:r>
              <a:rPr lang="de-DE" sz="2200" dirty="0">
                <a:latin typeface="Arial" charset="0"/>
              </a:rPr>
              <a:t> </a:t>
            </a:r>
            <a:r>
              <a:rPr lang="de-DE" sz="2200" dirty="0" err="1">
                <a:latin typeface="Arial" charset="0"/>
              </a:rPr>
              <a:t>free-electron</a:t>
            </a:r>
            <a:r>
              <a:rPr lang="de-DE" sz="2200" dirty="0">
                <a:latin typeface="Arial" charset="0"/>
              </a:rPr>
              <a:t> </a:t>
            </a:r>
            <a:r>
              <a:rPr lang="de-DE" sz="2200" dirty="0" err="1">
                <a:latin typeface="Arial" charset="0"/>
              </a:rPr>
              <a:t>lasers</a:t>
            </a:r>
            <a:r>
              <a:rPr lang="de-DE" sz="2200" dirty="0">
                <a:latin typeface="Arial" charset="0"/>
              </a:rPr>
              <a:t> </a:t>
            </a:r>
          </a:p>
          <a:p>
            <a:r>
              <a:rPr lang="de-DE" sz="2200" dirty="0">
                <a:latin typeface="Arial" charset="0"/>
              </a:rPr>
              <a:t>Test </a:t>
            </a:r>
            <a:r>
              <a:rPr lang="de-DE" sz="2200" dirty="0" err="1">
                <a:latin typeface="Arial" charset="0"/>
              </a:rPr>
              <a:t>of</a:t>
            </a:r>
            <a:r>
              <a:rPr lang="de-DE" sz="2200" dirty="0">
                <a:latin typeface="Arial" charset="0"/>
              </a:rPr>
              <a:t> </a:t>
            </a:r>
            <a:r>
              <a:rPr lang="de-DE" sz="2200" dirty="0" err="1">
                <a:latin typeface="Arial" charset="0"/>
              </a:rPr>
              <a:t>subsystems</a:t>
            </a:r>
            <a:endParaRPr lang="de-DE" sz="2200" dirty="0">
              <a:latin typeface="Arial" charset="0"/>
            </a:endParaRPr>
          </a:p>
          <a:p>
            <a:pPr lvl="1"/>
            <a:r>
              <a:rPr lang="de-DE" sz="1800" dirty="0" err="1">
                <a:latin typeface="Arial" charset="0"/>
                <a:ea typeface="ＭＳ Ｐゴシック" charset="0"/>
              </a:rPr>
              <a:t>Photo</a:t>
            </a:r>
            <a:r>
              <a:rPr lang="de-DE" sz="1800" dirty="0">
                <a:latin typeface="Arial" charset="0"/>
                <a:ea typeface="ＭＳ Ｐゴシック" charset="0"/>
              </a:rPr>
              <a:t> </a:t>
            </a:r>
            <a:r>
              <a:rPr lang="de-DE" sz="1800" dirty="0" err="1">
                <a:latin typeface="Arial" charset="0"/>
                <a:ea typeface="ＭＳ Ｐゴシック" charset="0"/>
              </a:rPr>
              <a:t>cathodes</a:t>
            </a:r>
            <a:endParaRPr lang="de-DE" sz="1800" dirty="0">
              <a:latin typeface="Arial" charset="0"/>
              <a:ea typeface="ＭＳ Ｐゴシック" charset="0"/>
            </a:endParaRPr>
          </a:p>
          <a:p>
            <a:pPr lvl="1"/>
            <a:r>
              <a:rPr lang="de-DE" sz="1800" dirty="0">
                <a:latin typeface="Arial" charset="0"/>
                <a:ea typeface="ＭＳ Ｐゴシック" charset="0"/>
              </a:rPr>
              <a:t>Laser </a:t>
            </a:r>
            <a:r>
              <a:rPr lang="de-DE" sz="1800" dirty="0" err="1">
                <a:latin typeface="Arial" charset="0"/>
                <a:ea typeface="ＭＳ Ｐゴシック" charset="0"/>
              </a:rPr>
              <a:t>systems</a:t>
            </a:r>
            <a:endParaRPr lang="de-DE" sz="1800" dirty="0">
              <a:latin typeface="Arial" charset="0"/>
              <a:ea typeface="ＭＳ Ｐゴシック" charset="0"/>
            </a:endParaRPr>
          </a:p>
          <a:p>
            <a:pPr lvl="1"/>
            <a:r>
              <a:rPr lang="de-DE" sz="1800" dirty="0">
                <a:latin typeface="Arial" charset="0"/>
                <a:ea typeface="ＭＳ Ｐゴシック" charset="0"/>
              </a:rPr>
              <a:t>Components </a:t>
            </a:r>
            <a:r>
              <a:rPr lang="de-DE" sz="1800" dirty="0" err="1">
                <a:latin typeface="Arial" charset="0"/>
                <a:ea typeface="ＭＳ Ｐゴシック" charset="0"/>
              </a:rPr>
              <a:t>for</a:t>
            </a:r>
            <a:r>
              <a:rPr lang="de-DE" sz="1800" dirty="0">
                <a:latin typeface="Arial" charset="0"/>
                <a:ea typeface="ＭＳ Ｐゴシック" charset="0"/>
              </a:rPr>
              <a:t> beam </a:t>
            </a:r>
            <a:r>
              <a:rPr lang="de-DE" sz="1800" dirty="0" err="1">
                <a:latin typeface="Arial" charset="0"/>
                <a:ea typeface="ＭＳ Ｐゴシック" charset="0"/>
              </a:rPr>
              <a:t>diagnostics</a:t>
            </a:r>
            <a:endParaRPr lang="de-DE" sz="1800" dirty="0">
              <a:latin typeface="Arial" charset="0"/>
              <a:ea typeface="ＭＳ Ｐゴシック" charset="0"/>
            </a:endParaRPr>
          </a:p>
          <a:p>
            <a:endParaRPr lang="de-DE" sz="2200" dirty="0">
              <a:latin typeface="Arial" charset="0"/>
            </a:endParaRPr>
          </a:p>
          <a:p>
            <a:endParaRPr lang="de-DE" sz="2200" dirty="0">
              <a:latin typeface="Arial" charset="0"/>
            </a:endParaRPr>
          </a:p>
          <a:p>
            <a:endParaRPr lang="de-DE" dirty="0">
              <a:latin typeface="Arial" charset="0"/>
            </a:endParaRPr>
          </a:p>
          <a:p>
            <a:endParaRPr lang="de-DE" dirty="0">
              <a:latin typeface="Arial" charset="0"/>
            </a:endParaRPr>
          </a:p>
        </p:txBody>
      </p:sp>
      <p:pic>
        <p:nvPicPr>
          <p:cNvPr id="15364" name="Picture 7" descr="CRW_78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2" y="836613"/>
            <a:ext cx="3703638" cy="266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 y="838202"/>
            <a:ext cx="7058025" cy="266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36"/>
          <p:cNvCxnSpPr>
            <a:cxnSpLocks noChangeShapeType="1"/>
          </p:cNvCxnSpPr>
          <p:nvPr/>
        </p:nvCxnSpPr>
        <p:spPr bwMode="auto">
          <a:xfrm>
            <a:off x="7053263" y="830265"/>
            <a:ext cx="0" cy="27003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6"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6392"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7"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8"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9"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0"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1"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2"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411" name="Title 17"/>
          <p:cNvSpPr>
            <a:spLocks noGrp="1"/>
          </p:cNvSpPr>
          <p:nvPr>
            <p:ph type="title"/>
          </p:nvPr>
        </p:nvSpPr>
        <p:spPr/>
        <p:txBody>
          <a:bodyPr/>
          <a:lstStyle/>
          <a:p>
            <a:r>
              <a:rPr lang="de-DE" dirty="0" err="1" smtClean="0">
                <a:latin typeface="Arial" charset="0"/>
              </a:rPr>
              <a:t>Particle</a:t>
            </a:r>
            <a:r>
              <a:rPr lang="de-DE" dirty="0" smtClean="0">
                <a:latin typeface="Arial" charset="0"/>
              </a:rPr>
              <a:t> </a:t>
            </a:r>
            <a:r>
              <a:rPr lang="de-DE" dirty="0" err="1" smtClean="0">
                <a:latin typeface="Arial" charset="0"/>
              </a:rPr>
              <a:t>physics</a:t>
            </a:r>
            <a:endParaRPr lang="de-DE" dirty="0">
              <a:latin typeface="Arial" charset="0"/>
            </a:endParaRPr>
          </a:p>
        </p:txBody>
      </p:sp>
      <p:sp>
        <p:nvSpPr>
          <p:cNvPr id="16412" name="Rectangle 1"/>
          <p:cNvSpPr>
            <a:spLocks noChangeArrowheads="1"/>
          </p:cNvSpPr>
          <p:nvPr/>
        </p:nvSpPr>
        <p:spPr bwMode="auto">
          <a:xfrm>
            <a:off x="-73025" y="836616"/>
            <a:ext cx="10869613" cy="7051674"/>
          </a:xfrm>
          <a:prstGeom prst="rect">
            <a:avLst/>
          </a:prstGeom>
          <a:solidFill>
            <a:srgbClr val="FFFFFF">
              <a:alpha val="60000"/>
            </a:srgbClr>
          </a:solidFill>
          <a:ln>
            <a:noFill/>
          </a:ln>
          <a:extLst/>
        </p:spPr>
        <p:txBody>
          <a:bodyPr lIns="91412" tIns="45706" rIns="91412" bIns="45706"/>
          <a:lstStyle/>
          <a:p>
            <a:endParaRPr lang="de-DE" sz="1600"/>
          </a:p>
        </p:txBody>
      </p:sp>
      <p:cxnSp>
        <p:nvCxnSpPr>
          <p:cNvPr id="32" name="Straight Connector 34"/>
          <p:cNvCxnSpPr>
            <a:cxnSpLocks noChangeShapeType="1"/>
          </p:cNvCxnSpPr>
          <p:nvPr/>
        </p:nvCxnSpPr>
        <p:spPr bwMode="auto">
          <a:xfrm>
            <a:off x="8997950" y="841374"/>
            <a:ext cx="0" cy="3805239"/>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pic>
        <p:nvPicPr>
          <p:cNvPr id="16414"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2981328" y="4268263"/>
            <a:ext cx="3402013" cy="253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5"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402388" y="825502"/>
            <a:ext cx="43402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29164" y="879475"/>
            <a:ext cx="5959474" cy="333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p:cNvSpPr>
            <a:spLocks noGrp="1"/>
          </p:cNvSpPr>
          <p:nvPr>
            <p:ph type="title"/>
          </p:nvPr>
        </p:nvSpPr>
        <p:spPr/>
        <p:txBody>
          <a:bodyPr/>
          <a:lstStyle/>
          <a:p>
            <a:r>
              <a:rPr lang="de-DE" dirty="0" err="1" smtClean="0">
                <a:latin typeface="Arial" charset="0"/>
              </a:rPr>
              <a:t>Particle</a:t>
            </a:r>
            <a:r>
              <a:rPr lang="de-DE" dirty="0" smtClean="0">
                <a:latin typeface="Arial" charset="0"/>
              </a:rPr>
              <a:t> </a:t>
            </a:r>
            <a:r>
              <a:rPr lang="de-DE" dirty="0" err="1" smtClean="0">
                <a:latin typeface="Arial" charset="0"/>
              </a:rPr>
              <a:t>physics</a:t>
            </a:r>
            <a:r>
              <a:rPr lang="de-DE" dirty="0" smtClean="0">
                <a:latin typeface="Arial" charset="0"/>
              </a:rPr>
              <a:t> </a:t>
            </a:r>
            <a:r>
              <a:rPr lang="de-DE" dirty="0">
                <a:latin typeface="Arial" charset="0"/>
              </a:rPr>
              <a:t>in Zeuthen</a:t>
            </a:r>
          </a:p>
        </p:txBody>
      </p:sp>
      <p:sp>
        <p:nvSpPr>
          <p:cNvPr id="17411" name="Content Placeholder 5"/>
          <p:cNvSpPr>
            <a:spLocks noGrp="1"/>
          </p:cNvSpPr>
          <p:nvPr>
            <p:ph sz="half" idx="1"/>
          </p:nvPr>
        </p:nvSpPr>
        <p:spPr>
          <a:xfrm>
            <a:off x="295275" y="4710115"/>
            <a:ext cx="4889500" cy="2636837"/>
          </a:xfrm>
        </p:spPr>
        <p:txBody>
          <a:bodyPr/>
          <a:lstStyle/>
          <a:p>
            <a:r>
              <a:rPr lang="de-DE" sz="2200" dirty="0" smtClean="0">
                <a:latin typeface="Arial" charset="0"/>
              </a:rPr>
              <a:t>Experimental </a:t>
            </a:r>
            <a:r>
              <a:rPr lang="de-DE" sz="2200" dirty="0" err="1">
                <a:latin typeface="Arial" charset="0"/>
              </a:rPr>
              <a:t>particle</a:t>
            </a:r>
            <a:r>
              <a:rPr lang="de-DE" sz="2200" dirty="0">
                <a:latin typeface="Arial" charset="0"/>
              </a:rPr>
              <a:t> </a:t>
            </a:r>
            <a:r>
              <a:rPr lang="de-DE" sz="2200" dirty="0" err="1">
                <a:latin typeface="Arial" charset="0"/>
              </a:rPr>
              <a:t>physics</a:t>
            </a:r>
            <a:endParaRPr lang="de-DE" sz="2200" dirty="0">
              <a:latin typeface="Arial" charset="0"/>
            </a:endParaRPr>
          </a:p>
          <a:p>
            <a:pPr lvl="1"/>
            <a:r>
              <a:rPr lang="de-DE" sz="1600" dirty="0">
                <a:latin typeface="Arial" charset="0"/>
                <a:ea typeface="ＭＳ Ｐゴシック" charset="0"/>
              </a:rPr>
              <a:t>ATLAS</a:t>
            </a:r>
          </a:p>
          <a:p>
            <a:pPr lvl="1"/>
            <a:r>
              <a:rPr lang="de-DE" sz="1600" dirty="0">
                <a:latin typeface="Arial" charset="0"/>
                <a:ea typeface="ＭＳ Ｐゴシック" charset="0"/>
              </a:rPr>
              <a:t>CMS</a:t>
            </a:r>
          </a:p>
          <a:p>
            <a:pPr lvl="1"/>
            <a:r>
              <a:rPr lang="de-DE" sz="1600" dirty="0">
                <a:latin typeface="Arial" charset="0"/>
                <a:ea typeface="ＭＳ Ｐゴシック" charset="0"/>
              </a:rPr>
              <a:t>Linear </a:t>
            </a:r>
            <a:r>
              <a:rPr lang="de-DE" sz="1600" dirty="0" err="1">
                <a:latin typeface="Arial" charset="0"/>
                <a:ea typeface="ＭＳ Ｐゴシック" charset="0"/>
              </a:rPr>
              <a:t>Collider</a:t>
            </a:r>
            <a:endParaRPr lang="de-DE" sz="1600" dirty="0">
              <a:latin typeface="Arial" charset="0"/>
              <a:ea typeface="ＭＳ Ｐゴシック" charset="0"/>
            </a:endParaRPr>
          </a:p>
        </p:txBody>
      </p:sp>
      <p:sp>
        <p:nvSpPr>
          <p:cNvPr id="17412" name="Content Placeholder 6"/>
          <p:cNvSpPr>
            <a:spLocks noGrp="1"/>
          </p:cNvSpPr>
          <p:nvPr>
            <p:ph sz="half" idx="2"/>
          </p:nvPr>
        </p:nvSpPr>
        <p:spPr>
          <a:xfrm>
            <a:off x="5362575" y="4710115"/>
            <a:ext cx="4891088" cy="2636837"/>
          </a:xfrm>
        </p:spPr>
        <p:txBody>
          <a:bodyPr/>
          <a:lstStyle/>
          <a:p>
            <a:r>
              <a:rPr lang="en-GB" sz="2200" dirty="0">
                <a:latin typeface="Arial" charset="0"/>
              </a:rPr>
              <a:t>Theoretical particle physics</a:t>
            </a:r>
          </a:p>
          <a:p>
            <a:pPr lvl="1"/>
            <a:r>
              <a:rPr lang="en-GB" sz="1600" dirty="0">
                <a:latin typeface="Arial" charset="0"/>
                <a:ea typeface="ＭＳ Ｐゴシック" charset="0"/>
              </a:rPr>
              <a:t>Phenomenology</a:t>
            </a:r>
          </a:p>
          <a:p>
            <a:pPr lvl="1"/>
            <a:r>
              <a:rPr lang="en-GB" sz="1600" dirty="0">
                <a:latin typeface="Arial" charset="0"/>
                <a:ea typeface="ＭＳ Ｐゴシック" charset="0"/>
              </a:rPr>
              <a:t>Lattice OCD</a:t>
            </a:r>
            <a:endParaRPr lang="en-GB" sz="1600" dirty="0">
              <a:latin typeface="Arial" charset="0"/>
              <a:ea typeface="ＭＳ Ｐゴシック" charset="0"/>
            </a:endParaRPr>
          </a:p>
        </p:txBody>
      </p:sp>
      <p:pic>
        <p:nvPicPr>
          <p:cNvPr id="17413" name="Picture 3" descr="\\win.desy.de\home\naumann\My Documents\ATLAS\ATLAS_3D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04877"/>
            <a:ext cx="5080000" cy="343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6"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1512"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6"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7"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8"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9"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0"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1"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2"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1531" name="Title 17"/>
          <p:cNvSpPr>
            <a:spLocks noGrp="1"/>
          </p:cNvSpPr>
          <p:nvPr>
            <p:ph type="title"/>
          </p:nvPr>
        </p:nvSpPr>
        <p:spPr/>
        <p:txBody>
          <a:bodyPr/>
          <a:lstStyle/>
          <a:p>
            <a:r>
              <a:rPr lang="de-DE" dirty="0" err="1" smtClean="0">
                <a:latin typeface="Arial" charset="0"/>
              </a:rPr>
              <a:t>Astroparticle</a:t>
            </a:r>
            <a:r>
              <a:rPr lang="de-DE" dirty="0" smtClean="0">
                <a:latin typeface="Arial" charset="0"/>
              </a:rPr>
              <a:t> </a:t>
            </a:r>
            <a:r>
              <a:rPr lang="de-DE" dirty="0" err="1" smtClean="0">
                <a:latin typeface="Arial" charset="0"/>
              </a:rPr>
              <a:t>Physics</a:t>
            </a:r>
            <a:endParaRPr lang="de-DE" dirty="0">
              <a:latin typeface="Arial" charset="0"/>
            </a:endParaRPr>
          </a:p>
        </p:txBody>
      </p:sp>
      <p:sp>
        <p:nvSpPr>
          <p:cNvPr id="21532" name="Rectangle 1"/>
          <p:cNvSpPr>
            <a:spLocks noChangeArrowheads="1"/>
          </p:cNvSpPr>
          <p:nvPr/>
        </p:nvSpPr>
        <p:spPr bwMode="auto">
          <a:xfrm>
            <a:off x="-73025" y="836616"/>
            <a:ext cx="10869613" cy="7051674"/>
          </a:xfrm>
          <a:prstGeom prst="rect">
            <a:avLst/>
          </a:prstGeom>
          <a:solidFill>
            <a:srgbClr val="FFFFFF">
              <a:alpha val="60000"/>
            </a:srgbClr>
          </a:solidFill>
          <a:ln>
            <a:noFill/>
          </a:ln>
          <a:extLst/>
        </p:spPr>
        <p:txBody>
          <a:bodyPr lIns="91412" tIns="45706" rIns="91412" bIns="45706"/>
          <a:lstStyle/>
          <a:p>
            <a:endParaRPr lang="de-DE" sz="1600"/>
          </a:p>
        </p:txBody>
      </p:sp>
      <p:pic>
        <p:nvPicPr>
          <p:cNvPr id="21533"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4448" y="4311652"/>
            <a:ext cx="3227388"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34"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54500" y="841375"/>
            <a:ext cx="4732338" cy="379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4" name="Straight Connector 34"/>
          <p:cNvCxnSpPr>
            <a:cxnSpLocks noChangeShapeType="1"/>
          </p:cNvCxnSpPr>
          <p:nvPr/>
        </p:nvCxnSpPr>
        <p:spPr bwMode="auto">
          <a:xfrm>
            <a:off x="8997950" y="841374"/>
            <a:ext cx="0" cy="3805239"/>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de-DE" dirty="0" err="1" smtClean="0">
                <a:latin typeface="Arial" charset="0"/>
              </a:rPr>
              <a:t>Astroparticle</a:t>
            </a:r>
            <a:r>
              <a:rPr lang="de-DE" dirty="0" smtClean="0">
                <a:latin typeface="Arial" charset="0"/>
              </a:rPr>
              <a:t> </a:t>
            </a:r>
            <a:r>
              <a:rPr lang="de-DE" dirty="0" err="1" smtClean="0">
                <a:latin typeface="Arial" charset="0"/>
              </a:rPr>
              <a:t>Physics</a:t>
            </a:r>
            <a:r>
              <a:rPr lang="de-DE" dirty="0" smtClean="0">
                <a:latin typeface="Arial" charset="0"/>
              </a:rPr>
              <a:t> </a:t>
            </a:r>
            <a:r>
              <a:rPr lang="de-DE" dirty="0" err="1" smtClean="0">
                <a:latin typeface="Arial" charset="0"/>
              </a:rPr>
              <a:t>at</a:t>
            </a:r>
            <a:r>
              <a:rPr lang="de-DE" dirty="0" smtClean="0">
                <a:latin typeface="Arial" charset="0"/>
              </a:rPr>
              <a:t> DESY</a:t>
            </a:r>
            <a:endParaRPr lang="de-DE" dirty="0">
              <a:latin typeface="Arial" charset="0"/>
            </a:endParaRPr>
          </a:p>
        </p:txBody>
      </p:sp>
      <p:sp>
        <p:nvSpPr>
          <p:cNvPr id="45058" name="Content Placeholder 2"/>
          <p:cNvSpPr>
            <a:spLocks noGrp="1"/>
          </p:cNvSpPr>
          <p:nvPr>
            <p:ph sz="half" idx="1"/>
          </p:nvPr>
        </p:nvSpPr>
        <p:spPr>
          <a:xfrm>
            <a:off x="330200" y="3029562"/>
            <a:ext cx="4889500" cy="3165414"/>
          </a:xfrm>
        </p:spPr>
        <p:txBody>
          <a:bodyPr/>
          <a:lstStyle/>
          <a:p>
            <a:r>
              <a:rPr lang="en-GB" sz="2200" dirty="0">
                <a:latin typeface="Arial" charset="0"/>
              </a:rPr>
              <a:t>Neutrino astronomy</a:t>
            </a:r>
          </a:p>
          <a:p>
            <a:pPr lvl="1"/>
            <a:r>
              <a:rPr lang="en-GB" sz="1800" dirty="0">
                <a:latin typeface="Arial" charset="0"/>
              </a:rPr>
              <a:t>Pioneers in der neutrino astronomy</a:t>
            </a:r>
          </a:p>
          <a:p>
            <a:pPr lvl="1"/>
            <a:r>
              <a:rPr lang="en-GB" sz="1800" dirty="0">
                <a:latin typeface="Arial" charset="0"/>
              </a:rPr>
              <a:t>Leading participation in </a:t>
            </a:r>
            <a:r>
              <a:rPr lang="en-GB" sz="1800" dirty="0" err="1">
                <a:latin typeface="Arial" charset="0"/>
              </a:rPr>
              <a:t>IceCube</a:t>
            </a:r>
            <a:endParaRPr lang="en-GB" sz="2200" dirty="0">
              <a:latin typeface="Arial" charset="0"/>
            </a:endParaRPr>
          </a:p>
          <a:p>
            <a:r>
              <a:rPr lang="en-GB" sz="2200" dirty="0">
                <a:latin typeface="Arial" charset="0"/>
              </a:rPr>
              <a:t>Theory</a:t>
            </a:r>
          </a:p>
          <a:p>
            <a:pPr lvl="1"/>
            <a:r>
              <a:rPr lang="en-GB" sz="1800" dirty="0"/>
              <a:t>Dark Matter, indirect detection</a:t>
            </a:r>
          </a:p>
          <a:p>
            <a:pPr lvl="1"/>
            <a:r>
              <a:rPr lang="en-GB" sz="1800" dirty="0"/>
              <a:t>Global modelling of high-energy particles</a:t>
            </a:r>
          </a:p>
          <a:p>
            <a:pPr lvl="1"/>
            <a:r>
              <a:rPr lang="en-GB" sz="1800" dirty="0"/>
              <a:t>Particle acceleration</a:t>
            </a:r>
            <a:endParaRPr lang="en-GB" sz="1800" dirty="0">
              <a:latin typeface="Arial" charset="0"/>
            </a:endParaRPr>
          </a:p>
        </p:txBody>
      </p:sp>
      <p:sp>
        <p:nvSpPr>
          <p:cNvPr id="45059" name="Content Placeholder 3"/>
          <p:cNvSpPr>
            <a:spLocks noGrp="1"/>
          </p:cNvSpPr>
          <p:nvPr>
            <p:ph sz="half" idx="2"/>
          </p:nvPr>
        </p:nvSpPr>
        <p:spPr>
          <a:xfrm>
            <a:off x="5389037" y="3029562"/>
            <a:ext cx="5126045" cy="3165414"/>
          </a:xfrm>
        </p:spPr>
        <p:txBody>
          <a:bodyPr/>
          <a:lstStyle/>
          <a:p>
            <a:r>
              <a:rPr lang="en-GB" sz="2200" dirty="0">
                <a:latin typeface="Arial" charset="0"/>
              </a:rPr>
              <a:t>Gamma-ray astronomy</a:t>
            </a:r>
          </a:p>
          <a:p>
            <a:pPr lvl="1"/>
            <a:r>
              <a:rPr lang="en-GB" sz="1800" dirty="0">
                <a:latin typeface="Arial" charset="0"/>
              </a:rPr>
              <a:t>Participation in all operating Cherenkov-experiments </a:t>
            </a:r>
          </a:p>
          <a:p>
            <a:pPr lvl="1"/>
            <a:r>
              <a:rPr lang="en-GB" sz="1800" dirty="0">
                <a:latin typeface="Arial" charset="0"/>
              </a:rPr>
              <a:t>Preparation of CTA </a:t>
            </a:r>
          </a:p>
          <a:p>
            <a:pPr lvl="1"/>
            <a:endParaRPr lang="de-DE" sz="1600" dirty="0">
              <a:latin typeface="Arial" charset="0"/>
            </a:endParaRPr>
          </a:p>
          <a:p>
            <a:pPr lvl="1"/>
            <a:endParaRPr lang="de-DE" sz="1600" dirty="0">
              <a:latin typeface="Arial" charset="0"/>
            </a:endParaRPr>
          </a:p>
        </p:txBody>
      </p:sp>
      <p:pic>
        <p:nvPicPr>
          <p:cNvPr id="5" name="Picture 8" descr="IceCube BW.png"/>
          <p:cNvPicPr>
            <a:picLocks noChangeAspect="1"/>
          </p:cNvPicPr>
          <p:nvPr/>
        </p:nvPicPr>
        <p:blipFill>
          <a:blip r:embed="rId2">
            <a:extLst>
              <a:ext uri="{28A0092B-C50C-407E-A947-70E740481C1C}">
                <a14:useLocalDpi xmlns:a14="http://schemas.microsoft.com/office/drawing/2010/main" val="0"/>
              </a:ext>
            </a:extLst>
          </a:blip>
          <a:srcRect r="17694"/>
          <a:stretch>
            <a:fillRect/>
          </a:stretch>
        </p:blipFill>
        <p:spPr bwMode="auto">
          <a:xfrm>
            <a:off x="-15875" y="832584"/>
            <a:ext cx="7289800"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cta_sur_0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938965" y="829409"/>
            <a:ext cx="3775075"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35"/>
          <p:cNvCxnSpPr>
            <a:cxnSpLocks noChangeShapeType="1"/>
          </p:cNvCxnSpPr>
          <p:nvPr/>
        </p:nvCxnSpPr>
        <p:spPr bwMode="auto">
          <a:xfrm>
            <a:off x="6950929" y="838200"/>
            <a:ext cx="0" cy="216031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dirty="0" smtClean="0"/>
              <a:t>Neutrino</a:t>
            </a:r>
            <a:r>
              <a:rPr lang="de-DE" dirty="0"/>
              <a:t> </a:t>
            </a:r>
            <a:r>
              <a:rPr lang="de-DE" dirty="0" err="1" smtClean="0"/>
              <a:t>a</a:t>
            </a:r>
            <a:r>
              <a:rPr lang="de-DE" dirty="0" err="1" smtClean="0"/>
              <a:t>stronomy</a:t>
            </a:r>
            <a:r>
              <a:rPr lang="de-DE" dirty="0" smtClean="0"/>
              <a:t>: </a:t>
            </a:r>
            <a:r>
              <a:rPr lang="de-DE" dirty="0" err="1" smtClean="0"/>
              <a:t>From</a:t>
            </a:r>
            <a:r>
              <a:rPr lang="de-DE" dirty="0" smtClean="0"/>
              <a:t> </a:t>
            </a:r>
            <a:r>
              <a:rPr lang="de-DE" dirty="0" err="1" smtClean="0"/>
              <a:t>lake</a:t>
            </a:r>
            <a:r>
              <a:rPr lang="de-DE" dirty="0" smtClean="0"/>
              <a:t> </a:t>
            </a:r>
            <a:r>
              <a:rPr lang="de-DE" dirty="0" err="1" smtClean="0"/>
              <a:t>Baikal</a:t>
            </a:r>
            <a:r>
              <a:rPr lang="de-DE" dirty="0" smtClean="0"/>
              <a:t> .</a:t>
            </a:r>
            <a:r>
              <a:rPr lang="de-DE" dirty="0" smtClean="0"/>
              <a:t>..</a:t>
            </a:r>
            <a:endParaRPr lang="de-DE" dirty="0"/>
          </a:p>
        </p:txBody>
      </p:sp>
      <p:pic>
        <p:nvPicPr>
          <p:cNvPr id="6" name="Picture 2" descr="3heroes"/>
          <p:cNvPicPr>
            <a:picLocks noChangeAspect="1" noChangeArrowheads="1"/>
          </p:cNvPicPr>
          <p:nvPr/>
        </p:nvPicPr>
        <p:blipFill rotWithShape="1">
          <a:blip r:embed="rId2">
            <a:extLst>
              <a:ext uri="{28A0092B-C50C-407E-A947-70E740481C1C}">
                <a14:useLocalDpi xmlns:a14="http://schemas.microsoft.com/office/drawing/2010/main" val="0"/>
              </a:ext>
            </a:extLst>
          </a:blip>
          <a:srcRect t="4920" b="-4912"/>
          <a:stretch/>
        </p:blipFill>
        <p:spPr>
          <a:xfrm>
            <a:off x="-105826" y="853958"/>
            <a:ext cx="10866797" cy="8028000"/>
          </a:xfrm>
          <a:prstGeom prst="rect">
            <a:avLst/>
          </a:prstGeom>
          <a:noFill/>
          <a:ln>
            <a:no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FAA26D3D-D897-4be2-8F04-BA451C77F1D7}">
              <ma14:placeholderFlag xmlns:ma14="http://schemas.microsoft.com/office/mac/drawingml/2011/main" val="1"/>
            </a:ext>
          </a:extLst>
        </p:spPr>
      </p:pic>
    </p:spTree>
    <p:extLst>
      <p:ext uri="{BB962C8B-B14F-4D97-AF65-F5344CB8AC3E}">
        <p14:creationId xmlns:p14="http://schemas.microsoft.com/office/powerpoint/2010/main" val="376938138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2"/>
          <p:cNvSpPr>
            <a:spLocks noGrp="1"/>
          </p:cNvSpPr>
          <p:nvPr>
            <p:ph type="title"/>
          </p:nvPr>
        </p:nvSpPr>
        <p:spPr/>
        <p:txBody>
          <a:bodyPr/>
          <a:lstStyle/>
          <a:p>
            <a:r>
              <a:rPr lang="en-US" dirty="0" smtClean="0">
                <a:solidFill>
                  <a:srgbClr val="FFFFFF"/>
                </a:solidFill>
                <a:latin typeface="Arial Bold" charset="0"/>
                <a:sym typeface="Arial Bold" charset="0"/>
              </a:rPr>
              <a:t>… </a:t>
            </a:r>
            <a:r>
              <a:rPr lang="en-US" dirty="0" smtClean="0">
                <a:solidFill>
                  <a:srgbClr val="FFFFFF"/>
                </a:solidFill>
                <a:latin typeface="Arial Bold" charset="0"/>
                <a:sym typeface="Arial Bold" charset="0"/>
              </a:rPr>
              <a:t>to the South Pole</a:t>
            </a:r>
            <a:endParaRPr lang="de-DE" dirty="0">
              <a:latin typeface="Arial" charset="0"/>
            </a:endParaRPr>
          </a:p>
        </p:txBody>
      </p:sp>
      <p:pic>
        <p:nvPicPr>
          <p:cNvPr id="2253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59915" y="6942140"/>
            <a:ext cx="7080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pic>
      <p:pic>
        <p:nvPicPr>
          <p:cNvPr id="22531" name="Picture 6"/>
          <p:cNvPicPr>
            <a:picLocks noChangeAspect="1" noChangeArrowheads="1"/>
          </p:cNvPicPr>
          <p:nvPr/>
        </p:nvPicPr>
        <p:blipFill>
          <a:blip r:embed="rId3">
            <a:extLst>
              <a:ext uri="{28A0092B-C50C-407E-A947-70E740481C1C}">
                <a14:useLocalDpi xmlns:a14="http://schemas.microsoft.com/office/drawing/2010/main" val="0"/>
              </a:ext>
            </a:extLst>
          </a:blip>
          <a:srcRect l="13020" t="9129" b="1848"/>
          <a:stretch>
            <a:fillRect/>
          </a:stretch>
        </p:blipFill>
        <p:spPr bwMode="auto">
          <a:xfrm>
            <a:off x="4652882" y="3022668"/>
            <a:ext cx="5434545" cy="4166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5" name="Picture 8" descr="IceCube BW.png"/>
          <p:cNvPicPr>
            <a:picLocks noChangeAspect="1"/>
          </p:cNvPicPr>
          <p:nvPr/>
        </p:nvPicPr>
        <p:blipFill rotWithShape="1">
          <a:blip r:embed="rId4">
            <a:extLst>
              <a:ext uri="{28A0092B-C50C-407E-A947-70E740481C1C}">
                <a14:useLocalDpi xmlns:a14="http://schemas.microsoft.com/office/drawing/2010/main" val="0"/>
              </a:ext>
            </a:extLst>
          </a:blip>
          <a:srcRect t="29842" r="17694" b="-29842"/>
          <a:stretch/>
        </p:blipFill>
        <p:spPr bwMode="auto">
          <a:xfrm>
            <a:off x="-15873" y="844061"/>
            <a:ext cx="10704513" cy="301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de-DE" dirty="0" smtClean="0">
                <a:latin typeface="Arial" charset="0"/>
              </a:rPr>
              <a:t>Gamma-</a:t>
            </a:r>
            <a:r>
              <a:rPr lang="de-DE" dirty="0" err="1" smtClean="0">
                <a:latin typeface="Arial" charset="0"/>
              </a:rPr>
              <a:t>ray</a:t>
            </a:r>
            <a:r>
              <a:rPr lang="de-DE" dirty="0" smtClean="0">
                <a:latin typeface="Arial" charset="0"/>
              </a:rPr>
              <a:t> </a:t>
            </a:r>
            <a:r>
              <a:rPr lang="de-DE" dirty="0" err="1" smtClean="0">
                <a:latin typeface="Arial" charset="0"/>
              </a:rPr>
              <a:t>astronomy</a:t>
            </a:r>
            <a:endParaRPr lang="de-DE" dirty="0">
              <a:latin typeface="Arial" charset="0"/>
            </a:endParaRPr>
          </a:p>
        </p:txBody>
      </p:sp>
      <p:pic>
        <p:nvPicPr>
          <p:cNvPr id="23555" name="Picture 4"/>
          <p:cNvPicPr>
            <a:picLocks noChangeAspect="1" noChangeArrowheads="1"/>
          </p:cNvPicPr>
          <p:nvPr/>
        </p:nvPicPr>
        <p:blipFill>
          <a:blip r:embed="rId2">
            <a:lum bright="40000" contrast="40000"/>
            <a:extLst>
              <a:ext uri="{28A0092B-C50C-407E-A947-70E740481C1C}">
                <a14:useLocalDpi xmlns:a14="http://schemas.microsoft.com/office/drawing/2010/main" val="0"/>
              </a:ext>
            </a:extLst>
          </a:blip>
          <a:srcRect l="5110" t="2046" r="12350" b="1395"/>
          <a:stretch>
            <a:fillRect/>
          </a:stretch>
        </p:blipFill>
        <p:spPr bwMode="auto">
          <a:xfrm>
            <a:off x="4079876" y="836615"/>
            <a:ext cx="6608762" cy="276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8360">
                <a:solidFill>
                  <a:srgbClr val="000000"/>
                </a:solidFill>
                <a:miter lim="800000"/>
                <a:headEnd/>
                <a:tailEnd/>
              </a14:hiddenLine>
            </a:ext>
          </a:extLst>
        </p:spPr>
      </p:pic>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2932115"/>
            <a:ext cx="5337175" cy="354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355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842964"/>
            <a:ext cx="5337175" cy="272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3558" name="Picture 1"/>
          <p:cNvPicPr>
            <a:picLocks noChangeAspect="1" noChangeArrowheads="1"/>
          </p:cNvPicPr>
          <p:nvPr/>
        </p:nvPicPr>
        <p:blipFill>
          <a:blip r:embed="rId5">
            <a:extLst>
              <a:ext uri="{28A0092B-C50C-407E-A947-70E740481C1C}">
                <a14:useLocalDpi xmlns:a14="http://schemas.microsoft.com/office/drawing/2010/main" val="0"/>
              </a:ext>
            </a:extLst>
          </a:blip>
          <a:srcRect t="-2" b="14868"/>
          <a:stretch>
            <a:fillRect/>
          </a:stretch>
        </p:blipFill>
        <p:spPr bwMode="auto">
          <a:xfrm>
            <a:off x="5338765" y="3573465"/>
            <a:ext cx="5349875"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8" name="Straight Connector 35"/>
          <p:cNvCxnSpPr>
            <a:cxnSpLocks noChangeShapeType="1"/>
          </p:cNvCxnSpPr>
          <p:nvPr/>
        </p:nvCxnSpPr>
        <p:spPr bwMode="auto">
          <a:xfrm>
            <a:off x="5328233" y="838202"/>
            <a:ext cx="0" cy="5705603"/>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35"/>
          <p:cNvCxnSpPr>
            <a:cxnSpLocks noChangeShapeType="1"/>
          </p:cNvCxnSpPr>
          <p:nvPr/>
        </p:nvCxnSpPr>
        <p:spPr bwMode="auto">
          <a:xfrm>
            <a:off x="0" y="3545298"/>
            <a:ext cx="10688638" cy="52913"/>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de-DE">
                <a:latin typeface="Arial" charset="0"/>
              </a:rPr>
              <a:t>CTA</a:t>
            </a:r>
          </a:p>
        </p:txBody>
      </p:sp>
      <p:sp>
        <p:nvSpPr>
          <p:cNvPr id="24578" name="Content Placeholder 2"/>
          <p:cNvSpPr>
            <a:spLocks noGrp="1"/>
          </p:cNvSpPr>
          <p:nvPr>
            <p:ph idx="1"/>
          </p:nvPr>
        </p:nvSpPr>
        <p:spPr/>
        <p:txBody>
          <a:bodyPr/>
          <a:lstStyle/>
          <a:p>
            <a:endParaRPr lang="de-DE">
              <a:latin typeface="Arial" charset="0"/>
            </a:endParaRPr>
          </a:p>
        </p:txBody>
      </p:sp>
      <p:pic>
        <p:nvPicPr>
          <p:cNvPr id="24579" name="Picture 8" descr="cta_sur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44688" y="847727"/>
            <a:ext cx="12692063"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50" y="844552"/>
            <a:ext cx="11447464" cy="6915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5602" name="Title 1"/>
          <p:cNvSpPr>
            <a:spLocks noGrp="1"/>
          </p:cNvSpPr>
          <p:nvPr>
            <p:ph type="title"/>
          </p:nvPr>
        </p:nvSpPr>
        <p:spPr/>
        <p:txBody>
          <a:bodyPr/>
          <a:lstStyle/>
          <a:p>
            <a:r>
              <a:rPr lang="de-DE" dirty="0" smtClean="0">
                <a:latin typeface="Arial" charset="0"/>
              </a:rPr>
              <a:t>Prototype </a:t>
            </a:r>
            <a:r>
              <a:rPr lang="de-DE" dirty="0">
                <a:latin typeface="Arial" charset="0"/>
              </a:rPr>
              <a:t>in Berlin-Adlershof</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de-DE" dirty="0" err="1" smtClean="0">
                <a:latin typeface="Arial" charset="0"/>
              </a:rPr>
              <a:t>That‘s</a:t>
            </a:r>
            <a:r>
              <a:rPr lang="de-DE" dirty="0" smtClean="0">
                <a:latin typeface="Arial" charset="0"/>
              </a:rPr>
              <a:t> </a:t>
            </a:r>
            <a:r>
              <a:rPr lang="de-DE" dirty="0" err="1" smtClean="0">
                <a:latin typeface="Arial" charset="0"/>
              </a:rPr>
              <a:t>us</a:t>
            </a:r>
            <a:r>
              <a:rPr lang="de-DE" dirty="0" smtClean="0">
                <a:latin typeface="Arial" charset="0"/>
              </a:rPr>
              <a:t> – Zeuthen in </a:t>
            </a:r>
            <a:r>
              <a:rPr lang="de-DE" dirty="0" err="1" smtClean="0">
                <a:latin typeface="Arial" charset="0"/>
              </a:rPr>
              <a:t>numbers</a:t>
            </a:r>
            <a:endParaRPr lang="de-DE" dirty="0">
              <a:latin typeface="Arial"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939462132"/>
              </p:ext>
            </p:extLst>
          </p:nvPr>
        </p:nvGraphicFramePr>
        <p:xfrm>
          <a:off x="447675" y="1143000"/>
          <a:ext cx="9599613" cy="2808862"/>
        </p:xfrm>
        <a:graphic>
          <a:graphicData uri="http://schemas.openxmlformats.org/drawingml/2006/table">
            <a:tbl>
              <a:tblPr firstRow="1" bandRow="1">
                <a:tableStyleId>{5C22544A-7EE6-4342-B048-85BDC9FD1C3A}</a:tableStyleId>
              </a:tblPr>
              <a:tblGrid>
                <a:gridCol w="3199871"/>
                <a:gridCol w="3199871"/>
                <a:gridCol w="3199871"/>
              </a:tblGrid>
              <a:tr h="401266">
                <a:tc gridSpan="3">
                  <a:txBody>
                    <a:bodyPr/>
                    <a:lstStyle/>
                    <a:p>
                      <a:r>
                        <a:rPr lang="de-DE" sz="2000" dirty="0" smtClean="0"/>
                        <a:t>Budget 2011 in Mio. Euro</a:t>
                      </a:r>
                      <a:endParaRPr lang="de-DE" sz="2000" dirty="0"/>
                    </a:p>
                  </a:txBody>
                  <a:tcPr marL="91432" marR="91432" marT="45725" marB="45725"/>
                </a:tc>
                <a:tc hMerge="1">
                  <a:txBody>
                    <a:bodyPr/>
                    <a:lstStyle/>
                    <a:p>
                      <a:endParaRPr lang="de-DE" dirty="0"/>
                    </a:p>
                  </a:txBody>
                  <a:tcPr/>
                </a:tc>
                <a:tc hMerge="1">
                  <a:txBody>
                    <a:bodyPr/>
                    <a:lstStyle/>
                    <a:p>
                      <a:endParaRPr lang="de-DE" dirty="0"/>
                    </a:p>
                  </a:txBody>
                  <a:tcPr/>
                </a:tc>
              </a:tr>
              <a:tr h="401266">
                <a:tc gridSpan="3">
                  <a:txBody>
                    <a:bodyPr/>
                    <a:lstStyle/>
                    <a:p>
                      <a:r>
                        <a:rPr lang="en-GB" sz="2000" b="1" noProof="0" smtClean="0"/>
                        <a:t>Institutionell</a:t>
                      </a:r>
                      <a:r>
                        <a:rPr lang="en-GB" sz="2000" b="1" baseline="0" noProof="0" smtClean="0"/>
                        <a:t> funds</a:t>
                      </a:r>
                      <a:endParaRPr lang="en-GB" sz="2000" b="1" noProof="0"/>
                    </a:p>
                  </a:txBody>
                  <a:tcPr marL="91432" marR="91432" marT="45725" marB="45725"/>
                </a:tc>
                <a:tc hMerge="1">
                  <a:txBody>
                    <a:bodyPr/>
                    <a:lstStyle/>
                    <a:p>
                      <a:endParaRPr lang="de-DE" dirty="0"/>
                    </a:p>
                  </a:txBody>
                  <a:tcPr/>
                </a:tc>
                <a:tc hMerge="1">
                  <a:txBody>
                    <a:bodyPr/>
                    <a:lstStyle/>
                    <a:p>
                      <a:endParaRPr lang="de-DE" dirty="0"/>
                    </a:p>
                  </a:txBody>
                  <a:tcPr/>
                </a:tc>
              </a:tr>
              <a:tr h="401266">
                <a:tc>
                  <a:txBody>
                    <a:bodyPr/>
                    <a:lstStyle/>
                    <a:p>
                      <a:r>
                        <a:rPr lang="en-GB" sz="2000" noProof="0" smtClean="0"/>
                        <a:t>Personel</a:t>
                      </a:r>
                      <a:endParaRPr lang="en-GB" sz="2000" noProof="0"/>
                    </a:p>
                  </a:txBody>
                  <a:tcPr marL="91432" marR="91432" marT="45725" marB="45725"/>
                </a:tc>
                <a:tc>
                  <a:txBody>
                    <a:bodyPr/>
                    <a:lstStyle/>
                    <a:p>
                      <a:r>
                        <a:rPr lang="en-GB" sz="2000" noProof="0" smtClean="0"/>
                        <a:t>Consumables</a:t>
                      </a:r>
                      <a:endParaRPr lang="en-GB" sz="2000" noProof="0"/>
                    </a:p>
                  </a:txBody>
                  <a:tcPr marL="91432" marR="91432" marT="45725" marB="45725"/>
                </a:tc>
                <a:tc>
                  <a:txBody>
                    <a:bodyPr/>
                    <a:lstStyle/>
                    <a:p>
                      <a:r>
                        <a:rPr lang="en-GB" sz="2000" noProof="0" smtClean="0"/>
                        <a:t>Investments</a:t>
                      </a:r>
                      <a:endParaRPr lang="en-GB" sz="2000" noProof="0"/>
                    </a:p>
                  </a:txBody>
                  <a:tcPr marL="91432" marR="91432" marT="45725" marB="45725"/>
                </a:tc>
              </a:tr>
              <a:tr h="401266">
                <a:tc>
                  <a:txBody>
                    <a:bodyPr/>
                    <a:lstStyle/>
                    <a:p>
                      <a:r>
                        <a:rPr lang="en-GB" sz="2000" noProof="0" smtClean="0"/>
                        <a:t>9,9</a:t>
                      </a:r>
                      <a:endParaRPr lang="en-GB" sz="2000" noProof="0"/>
                    </a:p>
                  </a:txBody>
                  <a:tcPr marL="91432" marR="91432" marT="45725" marB="45725"/>
                </a:tc>
                <a:tc>
                  <a:txBody>
                    <a:bodyPr/>
                    <a:lstStyle/>
                    <a:p>
                      <a:r>
                        <a:rPr lang="en-GB" sz="2000" noProof="0" smtClean="0"/>
                        <a:t>3,7</a:t>
                      </a:r>
                      <a:endParaRPr lang="en-GB" sz="2000" noProof="0"/>
                    </a:p>
                  </a:txBody>
                  <a:tcPr marL="91432" marR="91432" marT="45725" marB="45725"/>
                </a:tc>
                <a:tc>
                  <a:txBody>
                    <a:bodyPr/>
                    <a:lstStyle/>
                    <a:p>
                      <a:r>
                        <a:rPr lang="en-GB" sz="2000" noProof="0" smtClean="0"/>
                        <a:t>4,1</a:t>
                      </a:r>
                      <a:endParaRPr lang="en-GB" sz="2000" noProof="0"/>
                    </a:p>
                  </a:txBody>
                  <a:tcPr marL="91432" marR="91432" marT="45725" marB="45725"/>
                </a:tc>
              </a:tr>
              <a:tr h="401266">
                <a:tc>
                  <a:txBody>
                    <a:bodyPr/>
                    <a:lstStyle/>
                    <a:p>
                      <a:r>
                        <a:rPr lang="en-GB" sz="2000" b="1" noProof="0" dirty="0" smtClean="0"/>
                        <a:t>Third party funds</a:t>
                      </a:r>
                      <a:endParaRPr lang="en-GB" sz="2000" b="1" noProof="0" dirty="0"/>
                    </a:p>
                  </a:txBody>
                  <a:tcPr marL="91432" marR="91432" marT="45725" marB="45725"/>
                </a:tc>
                <a:tc>
                  <a:txBody>
                    <a:bodyPr/>
                    <a:lstStyle/>
                    <a:p>
                      <a:endParaRPr lang="en-GB" sz="2000" noProof="0"/>
                    </a:p>
                  </a:txBody>
                  <a:tcPr marL="91432" marR="91432" marT="45725" marB="45725"/>
                </a:tc>
                <a:tc>
                  <a:txBody>
                    <a:bodyPr/>
                    <a:lstStyle/>
                    <a:p>
                      <a:endParaRPr lang="en-GB" sz="2000" noProof="0"/>
                    </a:p>
                  </a:txBody>
                  <a:tcPr marL="91432" marR="91432" marT="45725" marB="45725"/>
                </a:tc>
              </a:tr>
              <a:tr h="401266">
                <a:tc>
                  <a:txBody>
                    <a:bodyPr/>
                    <a:lstStyle/>
                    <a:p>
                      <a:r>
                        <a:rPr lang="en-GB" sz="2000" noProof="0" smtClean="0"/>
                        <a:t>Personel</a:t>
                      </a:r>
                      <a:endParaRPr lang="en-GB" sz="2000" noProof="0"/>
                    </a:p>
                  </a:txBody>
                  <a:tcPr marL="91432" marR="91432" marT="45725" marB="45725"/>
                </a:tc>
                <a:tc>
                  <a:txBody>
                    <a:bodyPr/>
                    <a:lstStyle/>
                    <a:p>
                      <a:r>
                        <a:rPr lang="en-GB" sz="2000" noProof="0" smtClean="0"/>
                        <a:t>Consumables</a:t>
                      </a:r>
                      <a:endParaRPr lang="en-GB" sz="2000" noProof="0"/>
                    </a:p>
                  </a:txBody>
                  <a:tcPr marL="91432" marR="91432" marT="45725" marB="45725"/>
                </a:tc>
                <a:tc>
                  <a:txBody>
                    <a:bodyPr/>
                    <a:lstStyle/>
                    <a:p>
                      <a:r>
                        <a:rPr lang="en-GB" sz="2000" noProof="0" smtClean="0"/>
                        <a:t>Investements</a:t>
                      </a:r>
                      <a:endParaRPr lang="en-GB" sz="2000" noProof="0"/>
                    </a:p>
                  </a:txBody>
                  <a:tcPr marL="91432" marR="91432" marT="45725" marB="45725"/>
                </a:tc>
              </a:tr>
              <a:tr h="401266">
                <a:tc>
                  <a:txBody>
                    <a:bodyPr/>
                    <a:lstStyle/>
                    <a:p>
                      <a:r>
                        <a:rPr lang="en-GB" sz="2000" noProof="0" smtClean="0"/>
                        <a:t>0,6</a:t>
                      </a:r>
                      <a:endParaRPr lang="en-GB" sz="2000" noProof="0"/>
                    </a:p>
                  </a:txBody>
                  <a:tcPr marL="91432" marR="91432" marT="45725" marB="45725"/>
                </a:tc>
                <a:tc>
                  <a:txBody>
                    <a:bodyPr/>
                    <a:lstStyle/>
                    <a:p>
                      <a:r>
                        <a:rPr lang="en-GB" sz="2000" noProof="0" smtClean="0"/>
                        <a:t>0,2</a:t>
                      </a:r>
                      <a:endParaRPr lang="en-GB" sz="2000" noProof="0"/>
                    </a:p>
                  </a:txBody>
                  <a:tcPr marL="91432" marR="91432" marT="45725" marB="45725"/>
                </a:tc>
                <a:tc>
                  <a:txBody>
                    <a:bodyPr/>
                    <a:lstStyle/>
                    <a:p>
                      <a:r>
                        <a:rPr lang="en-GB" sz="2000" noProof="0" dirty="0" smtClean="0"/>
                        <a:t>0,2</a:t>
                      </a:r>
                      <a:endParaRPr lang="en-GB" sz="2000" noProof="0" dirty="0"/>
                    </a:p>
                  </a:txBody>
                  <a:tcPr marL="91432" marR="91432" marT="45725" marB="45725"/>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885372171"/>
              </p:ext>
            </p:extLst>
          </p:nvPr>
        </p:nvGraphicFramePr>
        <p:xfrm>
          <a:off x="447676" y="4434783"/>
          <a:ext cx="9599614" cy="2006285"/>
        </p:xfrm>
        <a:graphic>
          <a:graphicData uri="http://schemas.openxmlformats.org/drawingml/2006/table">
            <a:tbl>
              <a:tblPr firstRow="1" bandRow="1">
                <a:tableStyleId>{5C22544A-7EE6-4342-B048-85BDC9FD1C3A}</a:tableStyleId>
              </a:tblPr>
              <a:tblGrid>
                <a:gridCol w="4799807"/>
                <a:gridCol w="4799807"/>
              </a:tblGrid>
              <a:tr h="401257">
                <a:tc gridSpan="2">
                  <a:txBody>
                    <a:bodyPr/>
                    <a:lstStyle/>
                    <a:p>
                      <a:r>
                        <a:rPr lang="de-DE" sz="2000" dirty="0" err="1" smtClean="0"/>
                        <a:t>Personel</a:t>
                      </a:r>
                      <a:r>
                        <a:rPr lang="de-DE" sz="2000" dirty="0" smtClean="0"/>
                        <a:t> </a:t>
                      </a:r>
                      <a:r>
                        <a:rPr lang="de-DE" sz="2000" dirty="0" smtClean="0"/>
                        <a:t>2011</a:t>
                      </a:r>
                      <a:endParaRPr lang="de-DE" sz="2000" dirty="0"/>
                    </a:p>
                  </a:txBody>
                  <a:tcPr marL="91432" marR="91432"/>
                </a:tc>
                <a:tc hMerge="1">
                  <a:txBody>
                    <a:bodyPr/>
                    <a:lstStyle/>
                    <a:p>
                      <a:endParaRPr lang="de-DE"/>
                    </a:p>
                  </a:txBody>
                  <a:tcPr/>
                </a:tc>
              </a:tr>
              <a:tr h="401257">
                <a:tc>
                  <a:txBody>
                    <a:bodyPr/>
                    <a:lstStyle/>
                    <a:p>
                      <a:r>
                        <a:rPr lang="en-GB" sz="2000" b="0" noProof="0" smtClean="0"/>
                        <a:t>FTE</a:t>
                      </a:r>
                      <a:endParaRPr lang="en-GB" sz="2000" b="0" noProof="0"/>
                    </a:p>
                  </a:txBody>
                  <a:tcPr marL="91432" marR="91432"/>
                </a:tc>
                <a:tc>
                  <a:txBody>
                    <a:bodyPr/>
                    <a:lstStyle/>
                    <a:p>
                      <a:r>
                        <a:rPr lang="de-DE" sz="2000" dirty="0" smtClean="0"/>
                        <a:t>200</a:t>
                      </a:r>
                      <a:endParaRPr lang="de-DE" sz="2000" dirty="0"/>
                    </a:p>
                  </a:txBody>
                  <a:tcPr marL="91432" marR="91432"/>
                </a:tc>
              </a:tr>
              <a:tr h="401257">
                <a:tc>
                  <a:txBody>
                    <a:bodyPr/>
                    <a:lstStyle/>
                    <a:p>
                      <a:r>
                        <a:rPr lang="en-GB" sz="2000" b="0" noProof="0" smtClean="0"/>
                        <a:t>Heads</a:t>
                      </a:r>
                      <a:endParaRPr lang="en-GB" sz="2000" b="0" noProof="0"/>
                    </a:p>
                  </a:txBody>
                  <a:tcPr marL="91432" marR="91432"/>
                </a:tc>
                <a:tc>
                  <a:txBody>
                    <a:bodyPr/>
                    <a:lstStyle/>
                    <a:p>
                      <a:r>
                        <a:rPr lang="de-DE" sz="2000" dirty="0" smtClean="0"/>
                        <a:t>237</a:t>
                      </a:r>
                      <a:endParaRPr lang="de-DE" sz="2000" dirty="0"/>
                    </a:p>
                  </a:txBody>
                  <a:tcPr marL="91432" marR="91432"/>
                </a:tc>
              </a:tr>
              <a:tr h="401257">
                <a:tc>
                  <a:txBody>
                    <a:bodyPr/>
                    <a:lstStyle/>
                    <a:p>
                      <a:r>
                        <a:rPr lang="en-GB" sz="2000" b="0" noProof="0" smtClean="0"/>
                        <a:t>Apprentencies</a:t>
                      </a:r>
                      <a:endParaRPr lang="en-GB" sz="2000" b="0" noProof="0"/>
                    </a:p>
                  </a:txBody>
                  <a:tcPr marL="91432" marR="91432"/>
                </a:tc>
                <a:tc>
                  <a:txBody>
                    <a:bodyPr/>
                    <a:lstStyle/>
                    <a:p>
                      <a:r>
                        <a:rPr lang="de-DE" sz="2000" dirty="0" smtClean="0"/>
                        <a:t>20</a:t>
                      </a:r>
                      <a:endParaRPr lang="de-DE" sz="2000" dirty="0"/>
                    </a:p>
                  </a:txBody>
                  <a:tcPr marL="91432" marR="91432"/>
                </a:tc>
              </a:tr>
              <a:tr h="401257">
                <a:tc>
                  <a:txBody>
                    <a:bodyPr/>
                    <a:lstStyle/>
                    <a:p>
                      <a:r>
                        <a:rPr lang="en-GB" sz="2000" b="0" noProof="0" dirty="0" smtClean="0"/>
                        <a:t>Foreign</a:t>
                      </a:r>
                      <a:r>
                        <a:rPr lang="en-GB" sz="2000" b="0" baseline="0" noProof="0" dirty="0" smtClean="0"/>
                        <a:t> researchers</a:t>
                      </a:r>
                      <a:endParaRPr lang="en-GB" sz="2000" b="0" noProof="0" dirty="0"/>
                    </a:p>
                  </a:txBody>
                  <a:tcPr marL="91432" marR="91432"/>
                </a:tc>
                <a:tc>
                  <a:txBody>
                    <a:bodyPr/>
                    <a:lstStyle/>
                    <a:p>
                      <a:r>
                        <a:rPr lang="de-DE" sz="2000" dirty="0" smtClean="0"/>
                        <a:t>48</a:t>
                      </a:r>
                      <a:endParaRPr lang="de-DE" sz="2000" dirty="0"/>
                    </a:p>
                  </a:txBody>
                  <a:tcPr marL="91432" marR="91432"/>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endParaRPr lang="de-DE">
              <a:latin typeface="Arial" charset="0"/>
            </a:endParaRPr>
          </a:p>
        </p:txBody>
      </p:sp>
      <p:pic>
        <p:nvPicPr>
          <p:cNvPr id="36866" name="Picture 2" descr="P101021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88638" cy="774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236997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2"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30728"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9"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0"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1"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2"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3"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4"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5"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6"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7"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8"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0747" name="Title 17"/>
          <p:cNvSpPr>
            <a:spLocks noGrp="1"/>
          </p:cNvSpPr>
          <p:nvPr>
            <p:ph type="title"/>
          </p:nvPr>
        </p:nvSpPr>
        <p:spPr/>
        <p:txBody>
          <a:bodyPr/>
          <a:lstStyle/>
          <a:p>
            <a:r>
              <a:rPr lang="de-DE" dirty="0" err="1" smtClean="0">
                <a:latin typeface="Arial" charset="0"/>
              </a:rPr>
              <a:t>We</a:t>
            </a:r>
            <a:r>
              <a:rPr lang="de-DE" dirty="0">
                <a:latin typeface="Arial" charset="0"/>
              </a:rPr>
              <a:t> </a:t>
            </a:r>
            <a:r>
              <a:rPr lang="de-DE" dirty="0" smtClean="0">
                <a:latin typeface="Arial" charset="0"/>
              </a:rPr>
              <a:t>in </a:t>
            </a:r>
            <a:r>
              <a:rPr lang="de-DE" dirty="0" err="1" smtClean="0">
                <a:latin typeface="Arial" charset="0"/>
              </a:rPr>
              <a:t>the</a:t>
            </a:r>
            <a:r>
              <a:rPr lang="de-DE" dirty="0" smtClean="0">
                <a:latin typeface="Arial" charset="0"/>
              </a:rPr>
              <a:t> </a:t>
            </a:r>
            <a:r>
              <a:rPr lang="de-DE" dirty="0" err="1" smtClean="0">
                <a:latin typeface="Arial" charset="0"/>
              </a:rPr>
              <a:t>local</a:t>
            </a:r>
            <a:r>
              <a:rPr lang="de-DE" dirty="0" smtClean="0">
                <a:latin typeface="Arial" charset="0"/>
              </a:rPr>
              <a:t> </a:t>
            </a:r>
            <a:r>
              <a:rPr lang="de-DE" dirty="0" err="1" smtClean="0">
                <a:latin typeface="Arial" charset="0"/>
              </a:rPr>
              <a:t>region</a:t>
            </a:r>
            <a:r>
              <a:rPr lang="de-DE" dirty="0" smtClean="0">
                <a:latin typeface="Arial" charset="0"/>
              </a:rPr>
              <a:t> </a:t>
            </a:r>
            <a:r>
              <a:rPr lang="de-DE" dirty="0" err="1" smtClean="0">
                <a:latin typeface="Arial" charset="0"/>
              </a:rPr>
              <a:t>and</a:t>
            </a:r>
            <a:r>
              <a:rPr lang="de-DE" dirty="0" smtClean="0">
                <a:latin typeface="Arial" charset="0"/>
              </a:rPr>
              <a:t> </a:t>
            </a:r>
            <a:r>
              <a:rPr lang="de-DE" dirty="0" err="1" smtClean="0">
                <a:latin typeface="Arial" charset="0"/>
              </a:rPr>
              <a:t>far</a:t>
            </a:r>
            <a:r>
              <a:rPr lang="de-DE" dirty="0" smtClean="0">
                <a:latin typeface="Arial" charset="0"/>
              </a:rPr>
              <a:t> </a:t>
            </a:r>
            <a:r>
              <a:rPr lang="de-DE" dirty="0" err="1" smtClean="0">
                <a:latin typeface="Arial" charset="0"/>
              </a:rPr>
              <a:t>beyond</a:t>
            </a:r>
            <a:endParaRPr lang="de-DE" dirty="0">
              <a:latin typeface="Arial" charset="0"/>
            </a:endParaRPr>
          </a:p>
        </p:txBody>
      </p:sp>
      <p:sp>
        <p:nvSpPr>
          <p:cNvPr id="30748" name="Rectangle 1"/>
          <p:cNvSpPr>
            <a:spLocks noChangeArrowheads="1"/>
          </p:cNvSpPr>
          <p:nvPr/>
        </p:nvSpPr>
        <p:spPr bwMode="auto">
          <a:xfrm>
            <a:off x="-73025" y="836616"/>
            <a:ext cx="10869613" cy="7051674"/>
          </a:xfrm>
          <a:prstGeom prst="rect">
            <a:avLst/>
          </a:prstGeom>
          <a:solidFill>
            <a:srgbClr val="FFFFFF">
              <a:alpha val="60000"/>
            </a:srgbClr>
          </a:solidFill>
          <a:ln w="9525">
            <a:noFill/>
            <a:round/>
            <a:headEnd/>
            <a:tailEnd/>
          </a:ln>
        </p:spPr>
        <p:txBody>
          <a:bodyPr lIns="91412" tIns="45706" rIns="91412" bIns="45706"/>
          <a:lstStyle/>
          <a:p>
            <a:endParaRPr lang="de-DE" sz="1600"/>
          </a:p>
        </p:txBody>
      </p:sp>
      <p:pic>
        <p:nvPicPr>
          <p:cNvPr id="30750"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4" y="2562226"/>
            <a:ext cx="5254366" cy="416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3"/>
          <p:cNvSpPr>
            <a:spLocks noGrp="1"/>
          </p:cNvSpPr>
          <p:nvPr>
            <p:ph type="title"/>
          </p:nvPr>
        </p:nvSpPr>
        <p:spPr/>
        <p:txBody>
          <a:bodyPr/>
          <a:lstStyle/>
          <a:p>
            <a:endParaRPr lang="en-US">
              <a:latin typeface="Arial" charset="0"/>
            </a:endParaRPr>
          </a:p>
        </p:txBody>
      </p:sp>
      <p:pic>
        <p:nvPicPr>
          <p:cNvPr id="31746"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69961" y="0"/>
            <a:ext cx="11987213" cy="774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Box 10"/>
          <p:cNvSpPr txBox="1">
            <a:spLocks noChangeArrowheads="1"/>
          </p:cNvSpPr>
          <p:nvPr/>
        </p:nvSpPr>
        <p:spPr bwMode="auto">
          <a:xfrm>
            <a:off x="5621340" y="4991101"/>
            <a:ext cx="2960171" cy="352531"/>
          </a:xfrm>
          <a:prstGeom prst="rect">
            <a:avLst/>
          </a:prstGeom>
          <a:solidFill>
            <a:srgbClr val="F28E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5269" tIns="52633" rIns="105269" bIns="52633">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b="1" dirty="0"/>
              <a:t>Humboldt </a:t>
            </a:r>
            <a:r>
              <a:rPr lang="en-US" sz="1600" b="1" dirty="0"/>
              <a:t>University Berlin</a:t>
            </a:r>
            <a:endParaRPr lang="en-US" sz="1600" b="1" dirty="0"/>
          </a:p>
        </p:txBody>
      </p:sp>
      <p:sp>
        <p:nvSpPr>
          <p:cNvPr id="31749" name="TextBox 11"/>
          <p:cNvSpPr txBox="1">
            <a:spLocks noChangeArrowheads="1"/>
          </p:cNvSpPr>
          <p:nvPr/>
        </p:nvSpPr>
        <p:spPr bwMode="auto">
          <a:xfrm>
            <a:off x="317502" y="5622926"/>
            <a:ext cx="2128283" cy="352515"/>
          </a:xfrm>
          <a:prstGeom prst="rect">
            <a:avLst/>
          </a:prstGeom>
          <a:solidFill>
            <a:srgbClr val="F28E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5269" tIns="52633" rIns="105269" bIns="52633">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b="1" dirty="0"/>
              <a:t>University </a:t>
            </a:r>
            <a:r>
              <a:rPr lang="en-US" sz="1600" b="1" dirty="0"/>
              <a:t>Potsdam</a:t>
            </a:r>
          </a:p>
        </p:txBody>
      </p:sp>
      <p:pic>
        <p:nvPicPr>
          <p:cNvPr id="31750" name="Picture 10" descr="DESY-Logo-cyan-RGB_ger"/>
          <p:cNvPicPr>
            <a:picLocks noChangeAspect="1" noChangeArrowheads="1"/>
          </p:cNvPicPr>
          <p:nvPr/>
        </p:nvPicPr>
        <p:blipFill>
          <a:blip r:embed="rId3">
            <a:extLst>
              <a:ext uri="{28A0092B-C50C-407E-A947-70E740481C1C}">
                <a14:useLocalDpi xmlns:a14="http://schemas.microsoft.com/office/drawing/2010/main" val="0"/>
              </a:ext>
            </a:extLst>
          </a:blip>
          <a:srcRect l="-9424" t="-7854" r="-18587" b="-12566"/>
          <a:stretch>
            <a:fillRect/>
          </a:stretch>
        </p:blipFill>
        <p:spPr bwMode="auto">
          <a:xfrm>
            <a:off x="7988300" y="5957888"/>
            <a:ext cx="1236663" cy="1123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5"/>
          <p:cNvSpPr>
            <a:spLocks noGrp="1" noChangeArrowheads="1"/>
          </p:cNvSpPr>
          <p:nvPr>
            <p:ph type="title"/>
          </p:nvPr>
        </p:nvSpPr>
        <p:spPr>
          <a:xfrm>
            <a:off x="341313" y="115888"/>
            <a:ext cx="9959975" cy="615950"/>
          </a:xfrm>
        </p:spPr>
        <p:txBody>
          <a:bodyPr/>
          <a:lstStyle/>
          <a:p>
            <a:pPr eaLnBrk="1" hangingPunct="1"/>
            <a:r>
              <a:rPr lang="de-DE" dirty="0" err="1" smtClean="0">
                <a:latin typeface="Arial" charset="0"/>
              </a:rPr>
              <a:t>Conferences</a:t>
            </a:r>
            <a:r>
              <a:rPr lang="de-DE" dirty="0" smtClean="0">
                <a:latin typeface="Arial" charset="0"/>
              </a:rPr>
              <a:t> </a:t>
            </a:r>
            <a:r>
              <a:rPr lang="de-DE" dirty="0" err="1" smtClean="0">
                <a:latin typeface="Arial" charset="0"/>
              </a:rPr>
              <a:t>at</a:t>
            </a:r>
            <a:r>
              <a:rPr lang="de-DE" dirty="0" smtClean="0">
                <a:latin typeface="Arial" charset="0"/>
              </a:rPr>
              <a:t> Zeuthen</a:t>
            </a:r>
            <a:endParaRPr lang="en-GB" dirty="0">
              <a:latin typeface="Arial" charset="0"/>
            </a:endParaRPr>
          </a:p>
        </p:txBody>
      </p:sp>
      <p:graphicFrame>
        <p:nvGraphicFramePr>
          <p:cNvPr id="32770" name="Object 26"/>
          <p:cNvGraphicFramePr>
            <a:graphicFrameLocks noGrp="1" noChangeAspect="1"/>
          </p:cNvGraphicFramePr>
          <p:nvPr>
            <p:ph sz="half" idx="2"/>
          </p:nvPr>
        </p:nvGraphicFramePr>
        <p:xfrm>
          <a:off x="1616076" y="1233488"/>
          <a:ext cx="7075488" cy="5421312"/>
        </p:xfrm>
        <a:graphic>
          <a:graphicData uri="http://schemas.openxmlformats.org/presentationml/2006/ole">
            <mc:AlternateContent xmlns:mc="http://schemas.openxmlformats.org/markup-compatibility/2006">
              <mc:Choice xmlns:v="urn:schemas-microsoft-com:vml" Requires="v">
                <p:oleObj spid="_x0000_s32820" name="Chart" r:id="rId3" imgW="9436100" imgH="7493000" progId="Excel.Chart.8">
                  <p:embed/>
                </p:oleObj>
              </mc:Choice>
              <mc:Fallback>
                <p:oleObj name="Chart" r:id="rId3" imgW="9436100" imgH="7493000" progId="Excel.Chart.8">
                  <p:embed/>
                  <p:pic>
                    <p:nvPicPr>
                      <p:cNvPr id="0" name="Object 26"/>
                      <p:cNvPicPr>
                        <a:picLocks noGrp="1" noChangeAspect="1" noChangeArrowheads="1"/>
                      </p:cNvPicPr>
                      <p:nvPr/>
                    </p:nvPicPr>
                    <p:blipFill>
                      <a:blip r:embed="rId4">
                        <a:extLst>
                          <a:ext uri="{28A0092B-C50C-407E-A947-70E740481C1C}">
                            <a14:useLocalDpi xmlns:a14="http://schemas.microsoft.com/office/drawing/2010/main" val="0"/>
                          </a:ext>
                        </a:extLst>
                      </a:blip>
                      <a:srcRect t="7201" b="1906"/>
                      <a:stretch>
                        <a:fillRect/>
                      </a:stretch>
                    </p:blipFill>
                    <p:spPr bwMode="auto">
                      <a:xfrm>
                        <a:off x="1616076" y="1233488"/>
                        <a:ext cx="7075488" cy="542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de-DE" dirty="0" err="1" smtClean="0">
                <a:latin typeface="Arial" charset="0"/>
              </a:rPr>
              <a:t>Our</a:t>
            </a:r>
            <a:r>
              <a:rPr lang="de-DE" dirty="0" smtClean="0">
                <a:latin typeface="Arial" charset="0"/>
              </a:rPr>
              <a:t> Villa </a:t>
            </a:r>
            <a:r>
              <a:rPr lang="de-DE" dirty="0">
                <a:latin typeface="Arial" charset="0"/>
              </a:rPr>
              <a:t>– </a:t>
            </a:r>
            <a:r>
              <a:rPr lang="de-DE" dirty="0" smtClean="0">
                <a:latin typeface="Arial" charset="0"/>
              </a:rPr>
              <a:t>a </a:t>
            </a:r>
            <a:r>
              <a:rPr lang="de-DE" dirty="0" err="1" smtClean="0">
                <a:latin typeface="Arial" charset="0"/>
              </a:rPr>
              <a:t>place</a:t>
            </a:r>
            <a:r>
              <a:rPr lang="de-DE" dirty="0" smtClean="0">
                <a:latin typeface="Arial" charset="0"/>
              </a:rPr>
              <a:t> </a:t>
            </a:r>
            <a:r>
              <a:rPr lang="de-DE" dirty="0" err="1" smtClean="0">
                <a:latin typeface="Arial" charset="0"/>
              </a:rPr>
              <a:t>to</a:t>
            </a:r>
            <a:r>
              <a:rPr lang="de-DE" dirty="0" smtClean="0">
                <a:latin typeface="Arial" charset="0"/>
              </a:rPr>
              <a:t> </a:t>
            </a:r>
            <a:r>
              <a:rPr lang="de-DE" dirty="0" err="1" smtClean="0">
                <a:latin typeface="Arial" charset="0"/>
              </a:rPr>
              <a:t>meet</a:t>
            </a:r>
            <a:endParaRPr lang="de-DE" dirty="0">
              <a:latin typeface="Arial" charset="0"/>
            </a:endParaRPr>
          </a:p>
        </p:txBody>
      </p:sp>
      <p:pic>
        <p:nvPicPr>
          <p:cNvPr id="33794" name="Picture 2"/>
          <p:cNvPicPr>
            <a:picLocks noChangeAspect="1"/>
          </p:cNvPicPr>
          <p:nvPr/>
        </p:nvPicPr>
        <p:blipFill>
          <a:blip r:embed="rId2">
            <a:extLst>
              <a:ext uri="{28A0092B-C50C-407E-A947-70E740481C1C}">
                <a14:useLocalDpi xmlns:a14="http://schemas.microsoft.com/office/drawing/2010/main" val="0"/>
              </a:ext>
            </a:extLst>
          </a:blip>
          <a:srcRect b="6374"/>
          <a:stretch>
            <a:fillRect/>
          </a:stretch>
        </p:blipFill>
        <p:spPr bwMode="auto">
          <a:xfrm>
            <a:off x="0" y="817565"/>
            <a:ext cx="10688638" cy="598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de-DE">
                <a:latin typeface="Arial" charset="0"/>
              </a:rPr>
              <a:t>Villa</a:t>
            </a:r>
          </a:p>
        </p:txBody>
      </p:sp>
      <p:pic>
        <p:nvPicPr>
          <p:cNvPr id="18434" name="Picture 9" descr="P102037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688638" cy="774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64653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4"/>
          <p:cNvSpPr>
            <a:spLocks noGrp="1"/>
          </p:cNvSpPr>
          <p:nvPr>
            <p:ph type="title"/>
          </p:nvPr>
        </p:nvSpPr>
        <p:spPr/>
        <p:txBody>
          <a:bodyPr/>
          <a:lstStyle/>
          <a:p>
            <a:r>
              <a:rPr lang="de-DE" dirty="0" err="1" smtClean="0">
                <a:latin typeface="Arial" charset="0"/>
              </a:rPr>
              <a:t>Our</a:t>
            </a:r>
            <a:r>
              <a:rPr lang="de-DE" dirty="0" smtClean="0">
                <a:latin typeface="Arial" charset="0"/>
              </a:rPr>
              <a:t> </a:t>
            </a:r>
            <a:r>
              <a:rPr lang="de-DE" dirty="0" err="1" smtClean="0">
                <a:latin typeface="Arial" charset="0"/>
              </a:rPr>
              <a:t>gate</a:t>
            </a:r>
            <a:r>
              <a:rPr lang="de-DE" dirty="0" smtClean="0">
                <a:latin typeface="Arial" charset="0"/>
              </a:rPr>
              <a:t> </a:t>
            </a:r>
            <a:r>
              <a:rPr lang="de-DE" dirty="0" err="1" smtClean="0">
                <a:latin typeface="Arial" charset="0"/>
              </a:rPr>
              <a:t>to</a:t>
            </a:r>
            <a:r>
              <a:rPr lang="de-DE" dirty="0" smtClean="0">
                <a:latin typeface="Arial" charset="0"/>
              </a:rPr>
              <a:t> </a:t>
            </a:r>
            <a:r>
              <a:rPr lang="de-DE" dirty="0" err="1" smtClean="0">
                <a:latin typeface="Arial" charset="0"/>
              </a:rPr>
              <a:t>the</a:t>
            </a:r>
            <a:r>
              <a:rPr lang="de-DE" dirty="0" smtClean="0">
                <a:latin typeface="Arial" charset="0"/>
              </a:rPr>
              <a:t> </a:t>
            </a:r>
            <a:r>
              <a:rPr lang="de-DE" dirty="0" err="1" smtClean="0">
                <a:latin typeface="Arial" charset="0"/>
              </a:rPr>
              <a:t>world</a:t>
            </a:r>
            <a:r>
              <a:rPr lang="de-DE" dirty="0" smtClean="0">
                <a:latin typeface="Arial" charset="0"/>
              </a:rPr>
              <a:t>– </a:t>
            </a:r>
            <a:r>
              <a:rPr lang="de-DE" dirty="0" err="1" smtClean="0">
                <a:latin typeface="Arial" charset="0"/>
              </a:rPr>
              <a:t>once</a:t>
            </a:r>
            <a:r>
              <a:rPr lang="de-DE" dirty="0" smtClean="0">
                <a:latin typeface="Arial" charset="0"/>
              </a:rPr>
              <a:t> </a:t>
            </a:r>
            <a:r>
              <a:rPr lang="de-DE" dirty="0" err="1" smtClean="0">
                <a:latin typeface="Arial" charset="0"/>
              </a:rPr>
              <a:t>the</a:t>
            </a:r>
            <a:r>
              <a:rPr lang="de-DE" dirty="0" smtClean="0">
                <a:latin typeface="Arial" charset="0"/>
              </a:rPr>
              <a:t> </a:t>
            </a:r>
            <a:r>
              <a:rPr lang="de-DE" dirty="0" err="1" smtClean="0">
                <a:latin typeface="Arial" charset="0"/>
              </a:rPr>
              <a:t>airport</a:t>
            </a:r>
            <a:r>
              <a:rPr lang="de-DE" dirty="0" smtClean="0">
                <a:latin typeface="Arial" charset="0"/>
              </a:rPr>
              <a:t> </a:t>
            </a:r>
            <a:r>
              <a:rPr lang="de-DE" dirty="0" err="1" smtClean="0">
                <a:latin typeface="Arial" charset="0"/>
              </a:rPr>
              <a:t>gets</a:t>
            </a:r>
            <a:r>
              <a:rPr lang="de-DE" dirty="0" smtClean="0">
                <a:latin typeface="Arial" charset="0"/>
              </a:rPr>
              <a:t> </a:t>
            </a:r>
            <a:r>
              <a:rPr lang="de-DE" dirty="0" err="1" smtClean="0">
                <a:latin typeface="Arial" charset="0"/>
              </a:rPr>
              <a:t>ready</a:t>
            </a:r>
            <a:r>
              <a:rPr lang="de-DE" dirty="0" smtClean="0">
                <a:latin typeface="Arial" charset="0"/>
              </a:rPr>
              <a:t>.</a:t>
            </a:r>
            <a:r>
              <a:rPr lang="de-DE" dirty="0">
                <a:latin typeface="Arial" charset="0"/>
              </a:rPr>
              <a:t>..</a:t>
            </a:r>
          </a:p>
        </p:txBody>
      </p:sp>
      <p:pic>
        <p:nvPicPr>
          <p:cNvPr id="35842"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0413"/>
            <a:ext cx="10688638" cy="620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de-DE" dirty="0">
                <a:latin typeface="Arial" charset="0"/>
              </a:rPr>
              <a:t>DESY, </a:t>
            </a:r>
            <a:r>
              <a:rPr lang="de-DE" dirty="0" smtClean="0">
                <a:latin typeface="Arial" charset="0"/>
              </a:rPr>
              <a:t>Location Zeuthen</a:t>
            </a:r>
            <a:endParaRPr lang="de-DE" dirty="0">
              <a:latin typeface="Arial" charset="0"/>
            </a:endParaRPr>
          </a:p>
        </p:txBody>
      </p:sp>
      <p:sp>
        <p:nvSpPr>
          <p:cNvPr id="2" name="Content Placeholder 1"/>
          <p:cNvSpPr>
            <a:spLocks noGrp="1"/>
          </p:cNvSpPr>
          <p:nvPr>
            <p:ph idx="1"/>
          </p:nvPr>
        </p:nvSpPr>
        <p:spPr>
          <a:xfrm>
            <a:off x="330200" y="6261586"/>
            <a:ext cx="9959975" cy="696053"/>
          </a:xfrm>
        </p:spPr>
        <p:txBody>
          <a:bodyPr/>
          <a:lstStyle/>
          <a:p>
            <a:pPr marL="0" indent="0">
              <a:buNone/>
            </a:pPr>
            <a:r>
              <a:rPr lang="de-DE" dirty="0" err="1" smtClean="0"/>
              <a:t>We</a:t>
            </a:r>
            <a:r>
              <a:rPr lang="de-DE" dirty="0" smtClean="0"/>
              <a:t> </a:t>
            </a:r>
            <a:r>
              <a:rPr lang="de-DE" dirty="0" err="1" smtClean="0"/>
              <a:t>wish</a:t>
            </a:r>
            <a:r>
              <a:rPr lang="de-DE" dirty="0" smtClean="0"/>
              <a:t> </a:t>
            </a:r>
            <a:r>
              <a:rPr lang="de-DE" dirty="0" err="1" smtClean="0"/>
              <a:t>you</a:t>
            </a:r>
            <a:r>
              <a:rPr lang="de-DE" dirty="0" smtClean="0"/>
              <a:t> a </a:t>
            </a:r>
            <a:r>
              <a:rPr lang="de-DE" dirty="0" err="1" smtClean="0"/>
              <a:t>successful</a:t>
            </a:r>
            <a:r>
              <a:rPr lang="de-DE" dirty="0" smtClean="0"/>
              <a:t> </a:t>
            </a:r>
            <a:r>
              <a:rPr lang="de-DE" dirty="0" err="1" smtClean="0"/>
              <a:t>workshop</a:t>
            </a:r>
            <a:r>
              <a:rPr lang="de-DE" dirty="0" smtClean="0"/>
              <a:t> </a:t>
            </a:r>
            <a:r>
              <a:rPr lang="de-DE" dirty="0" err="1" smtClean="0"/>
              <a:t>and</a:t>
            </a:r>
            <a:r>
              <a:rPr lang="de-DE" dirty="0" smtClean="0"/>
              <a:t> a </a:t>
            </a:r>
            <a:r>
              <a:rPr lang="de-DE" dirty="0" err="1" smtClean="0"/>
              <a:t>good</a:t>
            </a:r>
            <a:r>
              <a:rPr lang="de-DE" dirty="0" smtClean="0"/>
              <a:t> time </a:t>
            </a:r>
            <a:r>
              <a:rPr lang="de-DE" dirty="0" err="1" smtClean="0"/>
              <a:t>at</a:t>
            </a:r>
            <a:r>
              <a:rPr lang="de-DE" dirty="0" smtClean="0"/>
              <a:t> DESY in Zeuthen</a:t>
            </a:r>
            <a:endParaRPr lang="de-DE" dirty="0"/>
          </a:p>
        </p:txBody>
      </p:sp>
      <p:pic>
        <p:nvPicPr>
          <p:cNvPr id="36866" name="Picture 1" descr="2007-07-17_Luftbild_Zeuthen_MSA_D6644487.jpg"/>
          <p:cNvPicPr>
            <a:picLocks noChangeAspect="1"/>
          </p:cNvPicPr>
          <p:nvPr/>
        </p:nvPicPr>
        <p:blipFill>
          <a:blip r:embed="rId2">
            <a:extLst>
              <a:ext uri="{28A0092B-C50C-407E-A947-70E740481C1C}">
                <a14:useLocalDpi xmlns:a14="http://schemas.microsoft.com/office/drawing/2010/main" val="0"/>
              </a:ext>
            </a:extLst>
          </a:blip>
          <a:srcRect t="33623"/>
          <a:stretch>
            <a:fillRect/>
          </a:stretch>
        </p:blipFill>
        <p:spPr bwMode="auto">
          <a:xfrm>
            <a:off x="2" y="828500"/>
            <a:ext cx="11957050" cy="529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a:p>
        </p:txBody>
      </p:sp>
      <p:sp>
        <p:nvSpPr>
          <p:cNvPr id="3" name="Content Placeholder 2"/>
          <p:cNvSpPr>
            <a:spLocks noGrp="1"/>
          </p:cNvSpPr>
          <p:nvPr>
            <p:ph idx="1"/>
          </p:nvPr>
        </p:nvSpPr>
        <p:spPr/>
        <p:txBody>
          <a:bodyPr/>
          <a:lstStyle/>
          <a:p>
            <a:endParaRPr lang="de-DE"/>
          </a:p>
        </p:txBody>
      </p:sp>
    </p:spTree>
    <p:extLst>
      <p:ext uri="{BB962C8B-B14F-4D97-AF65-F5344CB8AC3E}">
        <p14:creationId xmlns:p14="http://schemas.microsoft.com/office/powerpoint/2010/main" val="201446436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8200"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4"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5"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6"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8"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9"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0"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8219" name="Title 17"/>
          <p:cNvSpPr>
            <a:spLocks noGrp="1"/>
          </p:cNvSpPr>
          <p:nvPr>
            <p:ph type="title"/>
          </p:nvPr>
        </p:nvSpPr>
        <p:spPr/>
        <p:txBody>
          <a:bodyPr/>
          <a:lstStyle/>
          <a:p>
            <a:r>
              <a:rPr lang="de-DE">
                <a:latin typeface="Arial" charset="0"/>
              </a:rPr>
              <a:t>Ein Institut mit Geschichte</a:t>
            </a:r>
          </a:p>
        </p:txBody>
      </p:sp>
      <p:sp>
        <p:nvSpPr>
          <p:cNvPr id="8220" name="Rectangle 1"/>
          <p:cNvSpPr>
            <a:spLocks noChangeArrowheads="1"/>
          </p:cNvSpPr>
          <p:nvPr/>
        </p:nvSpPr>
        <p:spPr bwMode="auto">
          <a:xfrm>
            <a:off x="-73025" y="836616"/>
            <a:ext cx="10869613" cy="7051674"/>
          </a:xfrm>
          <a:prstGeom prst="rect">
            <a:avLst/>
          </a:prstGeom>
          <a:solidFill>
            <a:srgbClr val="FFFFFF">
              <a:alpha val="60000"/>
            </a:srgbClr>
          </a:solidFill>
          <a:ln>
            <a:noFill/>
          </a:ln>
          <a:extLst/>
        </p:spPr>
        <p:txBody>
          <a:bodyPr lIns="91412" tIns="45706" rIns="91412" bIns="45706"/>
          <a:lstStyle/>
          <a:p>
            <a:endParaRPr lang="de-DE" sz="1600"/>
          </a:p>
        </p:txBody>
      </p:sp>
      <p:pic>
        <p:nvPicPr>
          <p:cNvPr id="8221" name="Picture 6"/>
          <p:cNvPicPr>
            <a:picLocks noChangeAspect="1"/>
          </p:cNvPicPr>
          <p:nvPr/>
        </p:nvPicPr>
        <p:blipFill>
          <a:blip r:embed="rId4">
            <a:extLst>
              <a:ext uri="{28A0092B-C50C-407E-A947-70E740481C1C}">
                <a14:useLocalDpi xmlns:a14="http://schemas.microsoft.com/office/drawing/2010/main" val="0"/>
              </a:ext>
            </a:extLst>
          </a:blip>
          <a:srcRect l="41508" t="1425" r="1884" b="-1395"/>
          <a:stretch>
            <a:fillRect/>
          </a:stretch>
        </p:blipFill>
        <p:spPr bwMode="auto">
          <a:xfrm>
            <a:off x="2928938" y="846139"/>
            <a:ext cx="5594349" cy="453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 name="Straight Connector 34"/>
          <p:cNvCxnSpPr>
            <a:cxnSpLocks noChangeShapeType="1"/>
          </p:cNvCxnSpPr>
          <p:nvPr/>
        </p:nvCxnSpPr>
        <p:spPr bwMode="auto">
          <a:xfrm>
            <a:off x="2940050" y="849313"/>
            <a:ext cx="0" cy="44704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Title 17"/>
          <p:cNvSpPr>
            <a:spLocks noGrp="1"/>
          </p:cNvSpPr>
          <p:nvPr>
            <p:ph type="title"/>
          </p:nvPr>
        </p:nvSpPr>
        <p:spPr/>
        <p:txBody>
          <a:bodyPr/>
          <a:lstStyle/>
          <a:p>
            <a:r>
              <a:rPr lang="de-DE" dirty="0" err="1" smtClean="0">
                <a:latin typeface="Arial" charset="0"/>
              </a:rPr>
              <a:t>That‘s</a:t>
            </a:r>
            <a:r>
              <a:rPr lang="de-DE" dirty="0" smtClean="0">
                <a:latin typeface="Arial" charset="0"/>
              </a:rPr>
              <a:t> </a:t>
            </a:r>
            <a:r>
              <a:rPr lang="de-DE" dirty="0" err="1" smtClean="0">
                <a:latin typeface="Arial" charset="0"/>
              </a:rPr>
              <a:t>us</a:t>
            </a:r>
            <a:r>
              <a:rPr lang="de-DE" dirty="0" smtClean="0">
                <a:latin typeface="Arial" charset="0"/>
              </a:rPr>
              <a:t> – People, </a:t>
            </a:r>
            <a:r>
              <a:rPr lang="de-DE" dirty="0" err="1" smtClean="0">
                <a:latin typeface="Arial" charset="0"/>
              </a:rPr>
              <a:t>History</a:t>
            </a:r>
            <a:r>
              <a:rPr lang="de-DE" dirty="0" smtClean="0">
                <a:latin typeface="Arial" charset="0"/>
              </a:rPr>
              <a:t> </a:t>
            </a:r>
            <a:r>
              <a:rPr lang="de-DE" dirty="0" err="1" smtClean="0">
                <a:latin typeface="Arial" charset="0"/>
              </a:rPr>
              <a:t>and</a:t>
            </a:r>
            <a:r>
              <a:rPr lang="de-DE" dirty="0" smtClean="0">
                <a:latin typeface="Arial" charset="0"/>
              </a:rPr>
              <a:t> Projects</a:t>
            </a:r>
            <a:endParaRPr lang="de-DE" dirty="0">
              <a:latin typeface="Arial" charset="0"/>
            </a:endParaRPr>
          </a:p>
        </p:txBody>
      </p:sp>
      <p:pic>
        <p:nvPicPr>
          <p:cNvPr id="7171"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7177"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9"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2"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3"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5"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6" name="Picture 2"/>
          <p:cNvPicPr>
            <a:picLocks noChangeAspect="1"/>
          </p:cNvPicPr>
          <p:nvPr/>
        </p:nvPicPr>
        <p:blipFill>
          <a:blip r:embed="rId18">
            <a:extLst>
              <a:ext uri="{28A0092B-C50C-407E-A947-70E740481C1C}">
                <a14:useLocalDpi xmlns:a14="http://schemas.microsoft.com/office/drawing/2010/main" val="0"/>
              </a:ext>
            </a:extLst>
          </a:blip>
          <a:srcRect l="1120" r="10587" b="1579"/>
          <a:stretch>
            <a:fillRect/>
          </a:stretch>
        </p:blipFill>
        <p:spPr bwMode="auto">
          <a:xfrm>
            <a:off x="6386515" y="4303713"/>
            <a:ext cx="4314825" cy="171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7"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094"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95"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96"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97"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98"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099"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00"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01"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5"/>
          <p:cNvSpPr>
            <a:spLocks noGrp="1"/>
          </p:cNvSpPr>
          <p:nvPr>
            <p:ph type="title"/>
          </p:nvPr>
        </p:nvSpPr>
        <p:spPr/>
        <p:txBody>
          <a:bodyPr/>
          <a:lstStyle/>
          <a:p>
            <a:r>
              <a:rPr lang="de-DE">
                <a:latin typeface="Arial" charset="0"/>
              </a:rPr>
              <a:t>20 Jahre Staatsvertrag</a:t>
            </a:r>
          </a:p>
        </p:txBody>
      </p:sp>
      <p:pic>
        <p:nvPicPr>
          <p:cNvPr id="9218"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46137"/>
            <a:ext cx="10688638" cy="490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5"/>
          <p:cNvCxnSpPr>
            <a:cxnSpLocks noChangeShapeType="1"/>
          </p:cNvCxnSpPr>
          <p:nvPr/>
        </p:nvCxnSpPr>
        <p:spPr bwMode="auto">
          <a:xfrm>
            <a:off x="3350607" y="832028"/>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a:extLst>
              <a:ext uri="{28A0092B-C50C-407E-A947-70E740481C1C}">
                <a14:useLocalDpi xmlns:a14="http://schemas.microsoft.com/office/drawing/2010/main" val="0"/>
              </a:ext>
            </a:extLst>
          </a:blip>
          <a:srcRect l="33249" r="-33249"/>
          <a:stretch>
            <a:fillRect/>
          </a:stretch>
        </p:blipFill>
        <p:spPr bwMode="auto">
          <a:xfrm>
            <a:off x="7213601" y="828677"/>
            <a:ext cx="5357813" cy="692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90" y="4903790"/>
            <a:ext cx="3741738" cy="283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637" y="842963"/>
            <a:ext cx="3625850" cy="690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val="0"/>
              </a:ext>
            </a:extLst>
          </a:blip>
          <a:srcRect l="4338" r="5286"/>
          <a:stretch>
            <a:fillRect/>
          </a:stretch>
        </p:blipFill>
        <p:spPr bwMode="auto">
          <a:xfrm>
            <a:off x="3427413" y="836613"/>
            <a:ext cx="3732212"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6629" name="Title 1"/>
          <p:cNvSpPr>
            <a:spLocks noGrp="1"/>
          </p:cNvSpPr>
          <p:nvPr>
            <p:ph type="title"/>
          </p:nvPr>
        </p:nvSpPr>
        <p:spPr/>
        <p:txBody>
          <a:bodyPr/>
          <a:lstStyle/>
          <a:p>
            <a:r>
              <a:rPr lang="de-DE">
                <a:latin typeface="Arial" charset="0"/>
              </a:rPr>
              <a:t>Die Vorbereitungen laufen</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4"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28680"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3"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4"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5"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6"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7"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8"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9"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0"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8699" name="Title 17"/>
          <p:cNvSpPr>
            <a:spLocks noGrp="1"/>
          </p:cNvSpPr>
          <p:nvPr>
            <p:ph type="title"/>
          </p:nvPr>
        </p:nvSpPr>
        <p:spPr/>
        <p:txBody>
          <a:bodyPr/>
          <a:lstStyle/>
          <a:p>
            <a:r>
              <a:rPr lang="de-DE" dirty="0" smtClean="0">
                <a:latin typeface="Arial" charset="0"/>
              </a:rPr>
              <a:t>Education</a:t>
            </a:r>
            <a:endParaRPr lang="de-DE" dirty="0">
              <a:latin typeface="Arial" charset="0"/>
            </a:endParaRPr>
          </a:p>
        </p:txBody>
      </p:sp>
      <p:sp>
        <p:nvSpPr>
          <p:cNvPr id="28700" name="Rectangle 1"/>
          <p:cNvSpPr>
            <a:spLocks noChangeArrowheads="1"/>
          </p:cNvSpPr>
          <p:nvPr/>
        </p:nvSpPr>
        <p:spPr bwMode="auto">
          <a:xfrm>
            <a:off x="-73025" y="836616"/>
            <a:ext cx="10869613" cy="7051674"/>
          </a:xfrm>
          <a:prstGeom prst="rect">
            <a:avLst/>
          </a:prstGeom>
          <a:solidFill>
            <a:srgbClr val="FFFFFF">
              <a:alpha val="60000"/>
            </a:srgbClr>
          </a:solidFill>
          <a:ln>
            <a:noFill/>
          </a:ln>
          <a:extLst/>
        </p:spPr>
        <p:txBody>
          <a:bodyPr lIns="91412" tIns="45706" rIns="91412" bIns="45706"/>
          <a:lstStyle/>
          <a:p>
            <a:endParaRPr lang="de-DE" sz="1600"/>
          </a:p>
        </p:txBody>
      </p:sp>
      <p:pic>
        <p:nvPicPr>
          <p:cNvPr id="28701"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60323" y="4316413"/>
            <a:ext cx="4289425" cy="348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pPr eaLnBrk="1" hangingPunct="1"/>
            <a:r>
              <a:rPr lang="de-DE" dirty="0" err="1" smtClean="0"/>
              <a:t>From</a:t>
            </a:r>
            <a:r>
              <a:rPr lang="de-DE" dirty="0" smtClean="0"/>
              <a:t> ABC </a:t>
            </a:r>
            <a:r>
              <a:rPr lang="de-DE" dirty="0" err="1" smtClean="0"/>
              <a:t>to</a:t>
            </a:r>
            <a:r>
              <a:rPr lang="de-DE" dirty="0" smtClean="0"/>
              <a:t> high </a:t>
            </a:r>
            <a:r>
              <a:rPr lang="de-DE" dirty="0" err="1" smtClean="0"/>
              <a:t>school</a:t>
            </a:r>
            <a:r>
              <a:rPr lang="de-DE" dirty="0" smtClean="0"/>
              <a:t> </a:t>
            </a:r>
            <a:endParaRPr lang="en-GB" dirty="0" smtClean="0"/>
          </a:p>
        </p:txBody>
      </p:sp>
      <p:sp>
        <p:nvSpPr>
          <p:cNvPr id="23555" name="Rectangle 3"/>
          <p:cNvSpPr>
            <a:spLocks noGrp="1" noChangeArrowheads="1"/>
          </p:cNvSpPr>
          <p:nvPr>
            <p:ph type="body" sz="half" idx="1"/>
          </p:nvPr>
        </p:nvSpPr>
        <p:spPr>
          <a:xfrm>
            <a:off x="337731" y="3193191"/>
            <a:ext cx="9970496" cy="2983418"/>
          </a:xfrm>
        </p:spPr>
        <p:txBody>
          <a:bodyPr/>
          <a:lstStyle/>
          <a:p>
            <a:pPr marL="310775" indent="-310775" eaLnBrk="1" hangingPunct="1">
              <a:buClrTx/>
              <a:buNone/>
            </a:pPr>
            <a:endParaRPr lang="de-DE" b="1" dirty="0" smtClean="0"/>
          </a:p>
          <a:p>
            <a:pPr marL="310775" indent="-310775" eaLnBrk="1" hangingPunct="1"/>
            <a:r>
              <a:rPr lang="de-DE" dirty="0" smtClean="0"/>
              <a:t>Schülerlabor</a:t>
            </a:r>
          </a:p>
          <a:p>
            <a:pPr marL="720227" lvl="1" indent="-310775" eaLnBrk="1" hangingPunct="1"/>
            <a:r>
              <a:rPr lang="de-DE" dirty="0" smtClean="0"/>
              <a:t>eintägige Praktika für Schulklassen der Stufen 5–10, zweitägige Lehrerfortbildungen für Grundschullehrkräfte, Seminare für Lehramtstudenten der Uni Potsdam und FU Berlin </a:t>
            </a:r>
          </a:p>
          <a:p>
            <a:pPr marL="720227" lvl="1" indent="-310775" eaLnBrk="1" hangingPunct="1"/>
            <a:r>
              <a:rPr lang="en-GB" b="1" dirty="0" smtClean="0">
                <a:ea typeface="+mn-ea"/>
                <a:cs typeface="+mn-cs"/>
              </a:rPr>
              <a:t>am </a:t>
            </a:r>
            <a:r>
              <a:rPr lang="en-GB" b="1" dirty="0">
                <a:ea typeface="+mn-ea"/>
                <a:cs typeface="+mn-cs"/>
              </a:rPr>
              <a:t>16. Mai 2012 </a:t>
            </a:r>
            <a:r>
              <a:rPr lang="en-GB" b="1" dirty="0" err="1" smtClean="0">
                <a:ea typeface="+mn-ea"/>
                <a:cs typeface="+mn-cs"/>
              </a:rPr>
              <a:t>kam</a:t>
            </a:r>
            <a:r>
              <a:rPr lang="en-GB" b="1" dirty="0" smtClean="0">
                <a:ea typeface="+mn-ea"/>
                <a:cs typeface="+mn-cs"/>
              </a:rPr>
              <a:t> der 20 </a:t>
            </a:r>
            <a:r>
              <a:rPr lang="en-GB" b="1" dirty="0">
                <a:ea typeface="+mn-ea"/>
                <a:cs typeface="+mn-cs"/>
              </a:rPr>
              <a:t>000sten </a:t>
            </a:r>
            <a:r>
              <a:rPr lang="en-GB" b="1" dirty="0" err="1" smtClean="0">
                <a:ea typeface="+mn-ea"/>
                <a:cs typeface="+mn-cs"/>
              </a:rPr>
              <a:t>Schüler</a:t>
            </a:r>
            <a:endParaRPr lang="en-GB" b="1" dirty="0" smtClean="0">
              <a:ea typeface="+mn-ea"/>
              <a:cs typeface="+mn-cs"/>
            </a:endParaRPr>
          </a:p>
          <a:p>
            <a:pPr marL="310775" indent="-310775" eaLnBrk="1" hangingPunct="1"/>
            <a:r>
              <a:rPr lang="en-GB" dirty="0" smtClean="0">
                <a:ea typeface="+mn-ea"/>
                <a:cs typeface="+mn-cs"/>
              </a:rPr>
              <a:t>Cosmic Lab</a:t>
            </a:r>
          </a:p>
          <a:p>
            <a:pPr lvl="1" eaLnBrk="1" hangingPunct="1"/>
            <a:r>
              <a:rPr lang="de-DE" dirty="0">
                <a:solidFill>
                  <a:srgbClr val="000000"/>
                </a:solidFill>
              </a:rPr>
              <a:t>Vermittlung von Astroteilchenphysik durch eigene </a:t>
            </a:r>
            <a:r>
              <a:rPr lang="de-DE" dirty="0" smtClean="0">
                <a:solidFill>
                  <a:srgbClr val="000000"/>
                </a:solidFill>
              </a:rPr>
              <a:t>Messungen für </a:t>
            </a:r>
            <a:r>
              <a:rPr lang="de-DE" dirty="0">
                <a:solidFill>
                  <a:srgbClr val="000000"/>
                </a:solidFill>
              </a:rPr>
              <a:t>kleine Gruppen interessierter Jugendlicher und Lehrkräfte</a:t>
            </a:r>
          </a:p>
          <a:p>
            <a:pPr marL="717333" lvl="1" indent="-272967" eaLnBrk="1" hangingPunct="1"/>
            <a:r>
              <a:rPr lang="de-DE" dirty="0" smtClean="0"/>
              <a:t>Praktika </a:t>
            </a:r>
            <a:r>
              <a:rPr lang="de-DE" dirty="0">
                <a:solidFill>
                  <a:srgbClr val="000000"/>
                </a:solidFill>
              </a:rPr>
              <a:t>bei </a:t>
            </a:r>
            <a:r>
              <a:rPr lang="de-DE" dirty="0" smtClean="0">
                <a:solidFill>
                  <a:srgbClr val="000000"/>
                </a:solidFill>
              </a:rPr>
              <a:t>DESY, Projektarbeiten </a:t>
            </a:r>
            <a:r>
              <a:rPr lang="de-DE" dirty="0">
                <a:solidFill>
                  <a:srgbClr val="000000"/>
                </a:solidFill>
              </a:rPr>
              <a:t>in der Schule (mehrere Wochen bis zu ein Schuljahr</a:t>
            </a:r>
            <a:r>
              <a:rPr lang="de-DE" dirty="0" smtClean="0">
                <a:solidFill>
                  <a:srgbClr val="000000"/>
                </a:solidFill>
              </a:rPr>
              <a:t>), 5</a:t>
            </a:r>
            <a:r>
              <a:rPr lang="de-DE" dirty="0">
                <a:solidFill>
                  <a:srgbClr val="000000"/>
                </a:solidFill>
              </a:rPr>
              <a:t>. Prüfungskomponente zum </a:t>
            </a:r>
            <a:r>
              <a:rPr lang="de-DE" dirty="0" smtClean="0">
                <a:solidFill>
                  <a:srgbClr val="000000"/>
                </a:solidFill>
              </a:rPr>
              <a:t>Abitur, Lehrerfortbildungen</a:t>
            </a:r>
            <a:endParaRPr lang="en-GB" dirty="0" smtClean="0"/>
          </a:p>
        </p:txBody>
      </p:sp>
      <p:pic>
        <p:nvPicPr>
          <p:cNvPr id="23556" name="Picture 4" descr="IMG_9719"/>
          <p:cNvPicPr>
            <a:picLocks noChangeAspect="1" noChangeArrowheads="1"/>
          </p:cNvPicPr>
          <p:nvPr/>
        </p:nvPicPr>
        <p:blipFill>
          <a:blip r:embed="rId2">
            <a:extLst>
              <a:ext uri="{28A0092B-C50C-407E-A947-70E740481C1C}">
                <a14:useLocalDpi xmlns:a14="http://schemas.microsoft.com/office/drawing/2010/main" val="0"/>
              </a:ext>
            </a:extLst>
          </a:blip>
          <a:srcRect l="25504" t="30130" r="12633"/>
          <a:stretch>
            <a:fillRect/>
          </a:stretch>
        </p:blipFill>
        <p:spPr bwMode="auto">
          <a:xfrm>
            <a:off x="1" y="830125"/>
            <a:ext cx="3845086" cy="2797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C:\Users\iezzi\Desktop\Mlynek_PPT\IMG_9862.JPG"/>
          <p:cNvPicPr>
            <a:picLocks noChangeAspect="1" noChangeArrowheads="1"/>
          </p:cNvPicPr>
          <p:nvPr/>
        </p:nvPicPr>
        <p:blipFill>
          <a:blip r:embed="rId3">
            <a:extLst>
              <a:ext uri="{28A0092B-C50C-407E-A947-70E740481C1C}">
                <a14:useLocalDpi xmlns:a14="http://schemas.microsoft.com/office/drawing/2010/main" val="0"/>
              </a:ext>
            </a:extLst>
          </a:blip>
          <a:srcRect t="2490" b="-2"/>
          <a:stretch>
            <a:fillRect/>
          </a:stretch>
        </p:blipFill>
        <p:spPr bwMode="auto">
          <a:xfrm>
            <a:off x="7253010" y="842529"/>
            <a:ext cx="3435628" cy="2790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iezzi\Desktop\Mlynek_PPT\IMG_7746.JPG"/>
          <p:cNvPicPr>
            <a:picLocks noChangeAspect="1" noChangeArrowheads="1"/>
          </p:cNvPicPr>
          <p:nvPr/>
        </p:nvPicPr>
        <p:blipFill>
          <a:blip r:embed="rId4">
            <a:extLst>
              <a:ext uri="{28A0092B-C50C-407E-A947-70E740481C1C}">
                <a14:useLocalDpi xmlns:a14="http://schemas.microsoft.com/office/drawing/2010/main" val="0"/>
              </a:ext>
            </a:extLst>
          </a:blip>
          <a:srcRect l="7697" r="6194"/>
          <a:stretch>
            <a:fillRect/>
          </a:stretch>
        </p:blipFill>
        <p:spPr bwMode="auto">
          <a:xfrm>
            <a:off x="3705398" y="836613"/>
            <a:ext cx="3561464" cy="281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35"/>
          <p:cNvCxnSpPr>
            <a:cxnSpLocks noChangeShapeType="1"/>
          </p:cNvCxnSpPr>
          <p:nvPr/>
        </p:nvCxnSpPr>
        <p:spPr bwMode="auto">
          <a:xfrm>
            <a:off x="3702715" y="829734"/>
            <a:ext cx="0" cy="283608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35"/>
          <p:cNvCxnSpPr>
            <a:cxnSpLocks noChangeShapeType="1"/>
          </p:cNvCxnSpPr>
          <p:nvPr/>
        </p:nvCxnSpPr>
        <p:spPr bwMode="auto">
          <a:xfrm>
            <a:off x="7267013" y="838211"/>
            <a:ext cx="0" cy="283608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34748813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de-DE">
                <a:latin typeface="Arial" charset="0"/>
              </a:rPr>
              <a:t>Unsere Kantine und Cafeteria</a:t>
            </a:r>
          </a:p>
        </p:txBody>
      </p:sp>
      <p:pic>
        <p:nvPicPr>
          <p:cNvPr id="3481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55664"/>
            <a:ext cx="10688638" cy="380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Box 4"/>
          <p:cNvSpPr txBox="1">
            <a:spLocks noChangeArrowheads="1"/>
          </p:cNvSpPr>
          <p:nvPr/>
        </p:nvSpPr>
        <p:spPr bwMode="auto">
          <a:xfrm>
            <a:off x="674690" y="5130800"/>
            <a:ext cx="9501187"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5193" tIns="52595" rIns="105193" bIns="52595">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de-DE" sz="1600" i="1"/>
              <a:t>„Das Direktorium hat den Vorschlag von Herrn Stegmann begrüßt, da sich so die Gelegenheit bietet, in Zeuthen ein für den Standort, aber auch DESY und die Helmholtz Gemeinschaft einmalig attraktives Gebäude zu errichten“</a:t>
            </a:r>
          </a:p>
          <a:p>
            <a:pPr algn="r"/>
            <a:r>
              <a:rPr lang="de-DE" sz="1600"/>
              <a:t>Kasten Wurr, Hauptabteilungsleiter DESY </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zukünftige Struktur</a:t>
            </a:r>
            <a:endParaRPr lang="de-DE" dirty="0"/>
          </a:p>
        </p:txBody>
      </p:sp>
      <p:pic>
        <p:nvPicPr>
          <p:cNvPr id="3" name="Picture 2"/>
          <p:cNvPicPr>
            <a:picLocks noChangeAspect="1"/>
          </p:cNvPicPr>
          <p:nvPr/>
        </p:nvPicPr>
        <p:blipFill rotWithShape="1">
          <a:blip r:embed="rId2"/>
          <a:srcRect t="1947" b="3154"/>
          <a:stretch/>
        </p:blipFill>
        <p:spPr>
          <a:xfrm>
            <a:off x="634970" y="905872"/>
            <a:ext cx="9412771" cy="5960128"/>
          </a:xfrm>
          <a:prstGeom prst="rect">
            <a:avLst/>
          </a:prstGeom>
        </p:spPr>
      </p:pic>
      <p:sp>
        <p:nvSpPr>
          <p:cNvPr id="4" name="Oval 3"/>
          <p:cNvSpPr/>
          <p:nvPr/>
        </p:nvSpPr>
        <p:spPr bwMode="auto">
          <a:xfrm rot="19937239">
            <a:off x="1989642" y="2759112"/>
            <a:ext cx="3521959" cy="2312511"/>
          </a:xfrm>
          <a:prstGeom prst="ellipse">
            <a:avLst/>
          </a:prstGeom>
          <a:noFill/>
          <a:ln w="63500" cap="flat" cmpd="sng" algn="ctr">
            <a:solidFill>
              <a:schemeClr val="accent2"/>
            </a:solidFill>
            <a:prstDash val="solid"/>
            <a:round/>
            <a:headEnd type="none" w="med" len="med"/>
            <a:tailEnd type="none" w="med" len="med"/>
          </a:ln>
          <a:effectLst/>
          <a:extLst/>
        </p:spPr>
        <p:txBody>
          <a:bodyPr vert="horz" wrap="square" lIns="91412" tIns="45706" rIns="91412" bIns="45706" numCol="1" rtlCol="0" anchor="t" anchorCtr="0" compatLnSpc="1">
            <a:prstTxWarp prst="textNoShape">
              <a:avLst/>
            </a:prstTxWarp>
          </a:bodyPr>
          <a:lstStyle/>
          <a:p>
            <a:pPr defTabSz="914124"/>
            <a:endParaRPr lang="de-DE" sz="1600"/>
          </a:p>
        </p:txBody>
      </p:sp>
    </p:spTree>
    <p:extLst>
      <p:ext uri="{BB962C8B-B14F-4D97-AF65-F5344CB8AC3E}">
        <p14:creationId xmlns:p14="http://schemas.microsoft.com/office/powerpoint/2010/main" val="16778146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2"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248"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3"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4"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5"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6"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7"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8"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267" name="Title 17"/>
          <p:cNvSpPr>
            <a:spLocks noGrp="1"/>
          </p:cNvSpPr>
          <p:nvPr>
            <p:ph type="title"/>
          </p:nvPr>
        </p:nvSpPr>
        <p:spPr/>
        <p:txBody>
          <a:bodyPr/>
          <a:lstStyle/>
          <a:p>
            <a:r>
              <a:rPr lang="de-DE" dirty="0" smtClean="0">
                <a:latin typeface="Arial" charset="0"/>
              </a:rPr>
              <a:t>DESY, Location Zeuthen</a:t>
            </a:r>
            <a:endParaRPr lang="de-DE" dirty="0">
              <a:latin typeface="Arial" charset="0"/>
            </a:endParaRPr>
          </a:p>
        </p:txBody>
      </p:sp>
      <p:sp>
        <p:nvSpPr>
          <p:cNvPr id="10268" name="Rectangle 1"/>
          <p:cNvSpPr>
            <a:spLocks noChangeArrowheads="1"/>
          </p:cNvSpPr>
          <p:nvPr/>
        </p:nvSpPr>
        <p:spPr bwMode="auto">
          <a:xfrm>
            <a:off x="-73025" y="836616"/>
            <a:ext cx="10869613" cy="7051674"/>
          </a:xfrm>
          <a:prstGeom prst="rect">
            <a:avLst/>
          </a:prstGeom>
          <a:solidFill>
            <a:srgbClr val="FFFFFF">
              <a:alpha val="60000"/>
            </a:srgbClr>
          </a:solidFill>
          <a:ln>
            <a:noFill/>
          </a:ln>
          <a:extLst/>
        </p:spPr>
        <p:txBody>
          <a:bodyPr lIns="91412" tIns="45706" rIns="91412" bIns="45706"/>
          <a:lstStyle/>
          <a:p>
            <a:endParaRPr lang="de-DE" sz="1600"/>
          </a:p>
        </p:txBody>
      </p:sp>
      <p:pic>
        <p:nvPicPr>
          <p:cNvPr id="10269"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7936" y="833439"/>
            <a:ext cx="8577263" cy="343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2" name="Straight Connector 34"/>
          <p:cNvCxnSpPr>
            <a:cxnSpLocks noChangeShapeType="1"/>
          </p:cNvCxnSpPr>
          <p:nvPr/>
        </p:nvCxnSpPr>
        <p:spPr bwMode="auto">
          <a:xfrm>
            <a:off x="8556625" y="833439"/>
            <a:ext cx="0" cy="343535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5" descr="C:\Users\Gensch\Documents\docu share\desy_20j\bilder\301192.jpg"/>
          <p:cNvPicPr>
            <a:picLocks noChangeAspect="1" noChangeArrowheads="1"/>
          </p:cNvPicPr>
          <p:nvPr/>
        </p:nvPicPr>
        <p:blipFill>
          <a:blip r:embed="rId3">
            <a:extLst>
              <a:ext uri="{28A0092B-C50C-407E-A947-70E740481C1C}">
                <a14:useLocalDpi xmlns:a14="http://schemas.microsoft.com/office/drawing/2010/main" val="0"/>
              </a:ext>
            </a:extLst>
          </a:blip>
          <a:srcRect l="-2" t="7408" r="-449" b="728"/>
          <a:stretch>
            <a:fillRect/>
          </a:stretch>
        </p:blipFill>
        <p:spPr bwMode="auto">
          <a:xfrm>
            <a:off x="5173663" y="827090"/>
            <a:ext cx="5546725" cy="341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Title 2"/>
          <p:cNvSpPr>
            <a:spLocks noGrp="1"/>
          </p:cNvSpPr>
          <p:nvPr>
            <p:ph type="title"/>
          </p:nvPr>
        </p:nvSpPr>
        <p:spPr/>
        <p:txBody>
          <a:bodyPr/>
          <a:lstStyle/>
          <a:p>
            <a:r>
              <a:rPr lang="de-DE" dirty="0" err="1" smtClean="0">
                <a:latin typeface="Arial" charset="0"/>
              </a:rPr>
              <a:t>Our</a:t>
            </a:r>
            <a:r>
              <a:rPr lang="de-DE" dirty="0" smtClean="0">
                <a:latin typeface="Arial" charset="0"/>
              </a:rPr>
              <a:t> </a:t>
            </a:r>
            <a:r>
              <a:rPr lang="de-DE" dirty="0">
                <a:latin typeface="Arial" charset="0"/>
              </a:rPr>
              <a:t>W</a:t>
            </a:r>
            <a:r>
              <a:rPr lang="de-DE" dirty="0" smtClean="0">
                <a:latin typeface="Arial" charset="0"/>
              </a:rPr>
              <a:t>ay </a:t>
            </a:r>
            <a:r>
              <a:rPr lang="de-DE" dirty="0" err="1" smtClean="0">
                <a:latin typeface="Arial" charset="0"/>
              </a:rPr>
              <a:t>to</a:t>
            </a:r>
            <a:r>
              <a:rPr lang="de-DE" dirty="0" smtClean="0">
                <a:latin typeface="Arial" charset="0"/>
              </a:rPr>
              <a:t> a </a:t>
            </a:r>
            <a:r>
              <a:rPr lang="de-DE" dirty="0">
                <a:latin typeface="Arial" charset="0"/>
              </a:rPr>
              <a:t>M</a:t>
            </a:r>
            <a:r>
              <a:rPr lang="de-DE" dirty="0" smtClean="0">
                <a:latin typeface="Arial" charset="0"/>
              </a:rPr>
              <a:t>odern </a:t>
            </a:r>
            <a:r>
              <a:rPr lang="de-DE" dirty="0">
                <a:latin typeface="Arial" charset="0"/>
              </a:rPr>
              <a:t>I</a:t>
            </a:r>
            <a:r>
              <a:rPr lang="de-DE" dirty="0" smtClean="0">
                <a:latin typeface="Arial" charset="0"/>
              </a:rPr>
              <a:t>nstitute</a:t>
            </a:r>
            <a:endParaRPr lang="de-DE" dirty="0">
              <a:latin typeface="Arial" charset="0"/>
            </a:endParaRPr>
          </a:p>
        </p:txBody>
      </p:sp>
      <p:pic>
        <p:nvPicPr>
          <p:cNvPr id="11267" name="Picture 3" descr="E:\talks ug\figures textpassagen\Treppenhaus_Laborgebäude\Flur_EG.JPG"/>
          <p:cNvPicPr>
            <a:picLocks noChangeAspect="1" noChangeArrowheads="1"/>
          </p:cNvPicPr>
          <p:nvPr/>
        </p:nvPicPr>
        <p:blipFill>
          <a:blip r:embed="rId4">
            <a:extLst>
              <a:ext uri="{28A0092B-C50C-407E-A947-70E740481C1C}">
                <a14:useLocalDpi xmlns:a14="http://schemas.microsoft.com/office/drawing/2010/main" val="0"/>
              </a:ext>
            </a:extLst>
          </a:blip>
          <a:srcRect l="3163" b="2956"/>
          <a:stretch>
            <a:fillRect/>
          </a:stretch>
        </p:blipFill>
        <p:spPr bwMode="auto">
          <a:xfrm>
            <a:off x="0" y="822325"/>
            <a:ext cx="5353050" cy="344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7" descr="E:\talks ug\figures textpassagen\segler_abrissjuli2007_bearbeitet-1.JPG"/>
          <p:cNvPicPr>
            <a:picLocks noChangeAspect="1" noChangeArrowheads="1"/>
          </p:cNvPicPr>
          <p:nvPr/>
        </p:nvPicPr>
        <p:blipFill>
          <a:blip r:embed="rId5">
            <a:extLst>
              <a:ext uri="{28A0092B-C50C-407E-A947-70E740481C1C}">
                <a14:useLocalDpi xmlns:a14="http://schemas.microsoft.com/office/drawing/2010/main" val="0"/>
              </a:ext>
            </a:extLst>
          </a:blip>
          <a:srcRect l="2034" t="11914" r="2034"/>
          <a:stretch>
            <a:fillRect/>
          </a:stretch>
        </p:blipFill>
        <p:spPr bwMode="auto">
          <a:xfrm>
            <a:off x="5065713" y="4244977"/>
            <a:ext cx="56229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descr="C:\Users\Gensch\Documents\docu share\desy_20j\bilder\120296[1].jpg"/>
          <p:cNvPicPr>
            <a:picLocks noChangeAspect="1" noChangeArrowheads="1"/>
          </p:cNvPicPr>
          <p:nvPr/>
        </p:nvPicPr>
        <p:blipFill>
          <a:blip r:embed="rId6">
            <a:extLst>
              <a:ext uri="{28A0092B-C50C-407E-A947-70E740481C1C}">
                <a14:useLocalDpi xmlns:a14="http://schemas.microsoft.com/office/drawing/2010/main" val="0"/>
              </a:ext>
            </a:extLst>
          </a:blip>
          <a:srcRect t="1169" b="8105"/>
          <a:stretch>
            <a:fillRect/>
          </a:stretch>
        </p:blipFill>
        <p:spPr bwMode="auto">
          <a:xfrm>
            <a:off x="-282576" y="4221165"/>
            <a:ext cx="561975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35"/>
          <p:cNvCxnSpPr>
            <a:cxnSpLocks noChangeShapeType="1"/>
          </p:cNvCxnSpPr>
          <p:nvPr/>
        </p:nvCxnSpPr>
        <p:spPr bwMode="auto">
          <a:xfrm>
            <a:off x="5326063" y="814390"/>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35"/>
          <p:cNvCxnSpPr>
            <a:cxnSpLocks noChangeShapeType="1"/>
          </p:cNvCxnSpPr>
          <p:nvPr/>
        </p:nvCxnSpPr>
        <p:spPr bwMode="auto">
          <a:xfrm flipH="1">
            <a:off x="0" y="4195763"/>
            <a:ext cx="10688638" cy="492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2" descr="C:\Users\Gensch\AppData\Local\Microsoft\Windows\Temporary Internet Files\Content.Outlook\VFISLA8W\ATLAS_control_room_with_event.jpg"/>
          <p:cNvPicPr>
            <a:picLocks noChangeAspect="1" noChangeArrowheads="1"/>
          </p:cNvPicPr>
          <p:nvPr/>
        </p:nvPicPr>
        <p:blipFill>
          <a:blip r:embed="rId2">
            <a:extLst>
              <a:ext uri="{28A0092B-C50C-407E-A947-70E740481C1C}">
                <a14:useLocalDpi xmlns:a14="http://schemas.microsoft.com/office/drawing/2010/main" val="0"/>
              </a:ext>
            </a:extLst>
          </a:blip>
          <a:srcRect t="27797" b="4309"/>
          <a:stretch>
            <a:fillRect/>
          </a:stretch>
        </p:blipFill>
        <p:spPr bwMode="auto">
          <a:xfrm>
            <a:off x="-1235075" y="849316"/>
            <a:ext cx="7399338" cy="334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ZMLW_Ausbildung_2004_1.jpg"/>
          <p:cNvPicPr>
            <a:picLocks noChangeAspect="1"/>
          </p:cNvPicPr>
          <p:nvPr/>
        </p:nvPicPr>
        <p:blipFill rotWithShape="1">
          <a:blip r:embed="rId3" cstate="print">
            <a:extLst>
              <a:ext uri="{28A0092B-C50C-407E-A947-70E740481C1C}">
                <a14:useLocalDpi xmlns:a14="http://schemas.microsoft.com/office/drawing/2010/main" val="0"/>
              </a:ext>
            </a:extLst>
          </a:blip>
          <a:srcRect t="3223" b="-3223"/>
          <a:stretch/>
        </p:blipFill>
        <p:spPr>
          <a:xfrm>
            <a:off x="4472296" y="848336"/>
            <a:ext cx="6235668" cy="4502234"/>
          </a:xfrm>
          <a:prstGeom prst="rect">
            <a:avLst/>
          </a:prstGeom>
        </p:spPr>
      </p:pic>
      <p:pic>
        <p:nvPicPr>
          <p:cNvPr id="12290" name="Picture 3" descr="C:\Users\Gensch\Documents\docu share\desy_20j\bilder\outertracker_hb.jpg"/>
          <p:cNvPicPr>
            <a:picLocks noChangeAspect="1" noChangeArrowheads="1"/>
          </p:cNvPicPr>
          <p:nvPr/>
        </p:nvPicPr>
        <p:blipFill>
          <a:blip r:embed="rId4">
            <a:extLst>
              <a:ext uri="{28A0092B-C50C-407E-A947-70E740481C1C}">
                <a14:useLocalDpi xmlns:a14="http://schemas.microsoft.com/office/drawing/2010/main" val="0"/>
              </a:ext>
            </a:extLst>
          </a:blip>
          <a:srcRect t="18216"/>
          <a:stretch>
            <a:fillRect/>
          </a:stretch>
        </p:blipFill>
        <p:spPr bwMode="auto">
          <a:xfrm>
            <a:off x="2" y="4171951"/>
            <a:ext cx="5707063"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itle 1"/>
          <p:cNvSpPr>
            <a:spLocks noGrp="1"/>
          </p:cNvSpPr>
          <p:nvPr>
            <p:ph type="title"/>
          </p:nvPr>
        </p:nvSpPr>
        <p:spPr/>
        <p:txBody>
          <a:bodyPr/>
          <a:lstStyle/>
          <a:p>
            <a:r>
              <a:rPr lang="de-DE" dirty="0" smtClean="0">
                <a:latin typeface="Arial" charset="0"/>
              </a:rPr>
              <a:t>Today</a:t>
            </a:r>
            <a:endParaRPr lang="de-DE" dirty="0">
              <a:latin typeface="Arial" charset="0"/>
            </a:endParaRPr>
          </a:p>
        </p:txBody>
      </p:sp>
      <p:pic>
        <p:nvPicPr>
          <p:cNvPr id="12293" name="Picture 2"/>
          <p:cNvPicPr>
            <a:picLocks noChangeAspect="1" noChangeArrowheads="1"/>
          </p:cNvPicPr>
          <p:nvPr/>
        </p:nvPicPr>
        <p:blipFill>
          <a:blip r:embed="rId5">
            <a:extLst>
              <a:ext uri="{28A0092B-C50C-407E-A947-70E740481C1C}">
                <a14:useLocalDpi xmlns:a14="http://schemas.microsoft.com/office/drawing/2010/main" val="0"/>
              </a:ext>
            </a:extLst>
          </a:blip>
          <a:srcRect l="1041" r="2"/>
          <a:stretch>
            <a:fillRect/>
          </a:stretch>
        </p:blipFill>
        <p:spPr bwMode="auto">
          <a:xfrm>
            <a:off x="4468816" y="4173540"/>
            <a:ext cx="6219825" cy="402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35"/>
          <p:cNvCxnSpPr>
            <a:cxnSpLocks noChangeShapeType="1"/>
          </p:cNvCxnSpPr>
          <p:nvPr/>
        </p:nvCxnSpPr>
        <p:spPr bwMode="auto">
          <a:xfrm flipH="1">
            <a:off x="0" y="4164014"/>
            <a:ext cx="10688638" cy="47624"/>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35"/>
          <p:cNvCxnSpPr>
            <a:cxnSpLocks noChangeShapeType="1"/>
          </p:cNvCxnSpPr>
          <p:nvPr/>
        </p:nvCxnSpPr>
        <p:spPr bwMode="auto">
          <a:xfrm>
            <a:off x="4457700" y="831322"/>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p:nvPr>
        </p:nvSpPr>
        <p:spPr/>
        <p:txBody>
          <a:bodyPr/>
          <a:lstStyle/>
          <a:p>
            <a:r>
              <a:rPr lang="de-DE" dirty="0" err="1" smtClean="0">
                <a:latin typeface="Arial" charset="0"/>
              </a:rPr>
              <a:t>Our</a:t>
            </a:r>
            <a:r>
              <a:rPr lang="de-DE" dirty="0" smtClean="0">
                <a:latin typeface="Arial" charset="0"/>
              </a:rPr>
              <a:t> Infrastructure</a:t>
            </a:r>
            <a:endParaRPr lang="de-DE" dirty="0">
              <a:latin typeface="Arial" charset="0"/>
            </a:endParaRPr>
          </a:p>
        </p:txBody>
      </p:sp>
      <p:sp>
        <p:nvSpPr>
          <p:cNvPr id="13314" name="Content Placeholder 2"/>
          <p:cNvSpPr>
            <a:spLocks noGrp="1"/>
          </p:cNvSpPr>
          <p:nvPr>
            <p:ph idx="1"/>
          </p:nvPr>
        </p:nvSpPr>
        <p:spPr/>
        <p:txBody>
          <a:bodyPr/>
          <a:lstStyle/>
          <a:p>
            <a:r>
              <a:rPr lang="en-GB" dirty="0" smtClean="0">
                <a:latin typeface="Arial" charset="0"/>
              </a:rPr>
              <a:t>Mechanics and Construction</a:t>
            </a:r>
          </a:p>
          <a:p>
            <a:pPr lvl="1"/>
            <a:r>
              <a:rPr lang="en-GB" dirty="0" err="1" smtClean="0">
                <a:latin typeface="Arial" charset="0"/>
                <a:ea typeface="ＭＳ Ｐゴシック" charset="0"/>
              </a:rPr>
              <a:t>Construktion</a:t>
            </a:r>
            <a:r>
              <a:rPr lang="en-GB" dirty="0" smtClean="0">
                <a:latin typeface="Arial" charset="0"/>
                <a:ea typeface="ＭＳ Ｐゴシック" charset="0"/>
              </a:rPr>
              <a:t>	5 engineers, 1 technician, 2 designer</a:t>
            </a:r>
          </a:p>
          <a:p>
            <a:pPr lvl="1"/>
            <a:r>
              <a:rPr lang="en-GB" dirty="0" smtClean="0">
                <a:latin typeface="Arial" charset="0"/>
                <a:ea typeface="ＭＳ Ｐゴシック" charset="0"/>
              </a:rPr>
              <a:t>Workshop		1 head, 6 mechanics</a:t>
            </a:r>
          </a:p>
          <a:p>
            <a:pPr lvl="1"/>
            <a:r>
              <a:rPr lang="en-GB" dirty="0" smtClean="0">
                <a:latin typeface="Arial" charset="0"/>
                <a:ea typeface="ＭＳ Ｐゴシック" charset="0"/>
              </a:rPr>
              <a:t>Apprenticeship	1 instructor, 9 apprentices</a:t>
            </a:r>
          </a:p>
          <a:p>
            <a:r>
              <a:rPr lang="en-GB" dirty="0" smtClean="0">
                <a:latin typeface="Arial" charset="0"/>
              </a:rPr>
              <a:t>Electronics</a:t>
            </a:r>
          </a:p>
          <a:p>
            <a:pPr lvl="1"/>
            <a:r>
              <a:rPr lang="en-GB" dirty="0" smtClean="0">
                <a:latin typeface="Arial" charset="0"/>
                <a:ea typeface="ＭＳ Ｐゴシック" charset="0"/>
              </a:rPr>
              <a:t>Development	13 engineers</a:t>
            </a:r>
          </a:p>
          <a:p>
            <a:pPr lvl="1"/>
            <a:r>
              <a:rPr lang="en-GB" dirty="0" smtClean="0">
                <a:latin typeface="Arial" charset="0"/>
                <a:ea typeface="ＭＳ Ｐゴシック" charset="0"/>
              </a:rPr>
              <a:t>Workshop		1 engineer, 1 technician, 5 skilled worker</a:t>
            </a:r>
          </a:p>
          <a:p>
            <a:pPr lvl="1"/>
            <a:r>
              <a:rPr lang="en-GB" dirty="0" smtClean="0">
                <a:latin typeface="Arial" charset="0"/>
                <a:ea typeface="ＭＳ Ｐゴシック" charset="0"/>
              </a:rPr>
              <a:t>Apprenticeship	1 instructor, 8 apprentices</a:t>
            </a:r>
          </a:p>
          <a:p>
            <a:r>
              <a:rPr lang="en-GB" dirty="0" smtClean="0">
                <a:latin typeface="Arial" charset="0"/>
              </a:rPr>
              <a:t>Computing centre</a:t>
            </a:r>
          </a:p>
          <a:p>
            <a:pPr lvl="1"/>
            <a:r>
              <a:rPr lang="en-GB" dirty="0" smtClean="0">
                <a:latin typeface="Arial"/>
                <a:cs typeface="Arial"/>
              </a:rPr>
              <a:t>Grid-, TIER-, High-Performance-Computing, Service</a:t>
            </a:r>
          </a:p>
          <a:p>
            <a:pPr lvl="1"/>
            <a:r>
              <a:rPr lang="en-GB" dirty="0" smtClean="0">
                <a:latin typeface="Arial"/>
                <a:cs typeface="Arial"/>
              </a:rPr>
              <a:t>Resources: 3500 CPU Cores,, 2PB disk space, </a:t>
            </a:r>
            <a:br>
              <a:rPr lang="en-GB" dirty="0" smtClean="0">
                <a:latin typeface="Arial"/>
                <a:cs typeface="Arial"/>
              </a:rPr>
            </a:br>
            <a:r>
              <a:rPr lang="en-GB" dirty="0" smtClean="0">
                <a:latin typeface="Arial"/>
                <a:cs typeface="Arial"/>
              </a:rPr>
              <a:t>Tape library extendable &gt; 4PB, external network connection 10Gbps </a:t>
            </a:r>
          </a:p>
          <a:p>
            <a:r>
              <a:rPr lang="en-GB" dirty="0" smtClean="0">
                <a:latin typeface="Arial" charset="0"/>
              </a:rPr>
              <a:t>Administration, library, </a:t>
            </a:r>
            <a:r>
              <a:rPr lang="en-GB" dirty="0" smtClean="0">
                <a:latin typeface="Arial" charset="0"/>
              </a:rPr>
              <a:t>support, technical infrastructure</a:t>
            </a:r>
            <a:r>
              <a:rPr lang="en-GB" dirty="0" smtClean="0">
                <a:latin typeface="Arial" charset="0"/>
              </a:rPr>
              <a:t>, ...</a:t>
            </a:r>
            <a:endParaRPr lang="en-GB" dirty="0">
              <a:latin typeface="Arial" charset="0"/>
            </a:endParaRPr>
          </a:p>
        </p:txBody>
      </p:sp>
      <p:pic>
        <p:nvPicPr>
          <p:cNvPr id="13315" name="Picture 10" descr="C:\Users\iezzi\Desktop\Mlynek_PPT\CRW_8068.jpg"/>
          <p:cNvPicPr>
            <a:picLocks noChangeAspect="1" noChangeArrowheads="1"/>
          </p:cNvPicPr>
          <p:nvPr/>
        </p:nvPicPr>
        <p:blipFill>
          <a:blip r:embed="rId2">
            <a:extLst>
              <a:ext uri="{28A0092B-C50C-407E-A947-70E740481C1C}">
                <a14:useLocalDpi xmlns:a14="http://schemas.microsoft.com/office/drawing/2010/main" val="0"/>
              </a:ext>
            </a:extLst>
          </a:blip>
          <a:srcRect l="3250" r="12358"/>
          <a:stretch>
            <a:fillRect/>
          </a:stretch>
        </p:blipFill>
        <p:spPr bwMode="auto">
          <a:xfrm>
            <a:off x="7884196" y="844550"/>
            <a:ext cx="2804445" cy="2262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C:\Users\iezzi\Desktop\Mlynek_PPT\APEmille_Boards_1_2003.jpg"/>
          <p:cNvPicPr>
            <a:picLocks noChangeAspect="1" noChangeArrowheads="1"/>
          </p:cNvPicPr>
          <p:nvPr/>
        </p:nvPicPr>
        <p:blipFill>
          <a:blip r:embed="rId3">
            <a:extLst>
              <a:ext uri="{28A0092B-C50C-407E-A947-70E740481C1C}">
                <a14:useLocalDpi xmlns:a14="http://schemas.microsoft.com/office/drawing/2010/main" val="0"/>
              </a:ext>
            </a:extLst>
          </a:blip>
          <a:srcRect r="1817" b="21049"/>
          <a:stretch>
            <a:fillRect/>
          </a:stretch>
        </p:blipFill>
        <p:spPr bwMode="auto">
          <a:xfrm>
            <a:off x="7880594" y="3155874"/>
            <a:ext cx="2825682" cy="2272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35"/>
          <p:cNvCxnSpPr>
            <a:cxnSpLocks noChangeShapeType="1"/>
          </p:cNvCxnSpPr>
          <p:nvPr/>
        </p:nvCxnSpPr>
        <p:spPr bwMode="auto">
          <a:xfrm>
            <a:off x="7883575" y="884944"/>
            <a:ext cx="0" cy="454765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de-DE" dirty="0" smtClean="0">
                <a:latin typeface="Arial" charset="0"/>
              </a:rPr>
              <a:t>An integral </a:t>
            </a:r>
            <a:r>
              <a:rPr lang="de-DE" dirty="0" err="1" smtClean="0">
                <a:latin typeface="Arial" charset="0"/>
              </a:rPr>
              <a:t>part</a:t>
            </a:r>
            <a:r>
              <a:rPr lang="de-DE" dirty="0" smtClean="0">
                <a:latin typeface="Arial" charset="0"/>
              </a:rPr>
              <a:t> </a:t>
            </a:r>
            <a:r>
              <a:rPr lang="de-DE" dirty="0" err="1" smtClean="0">
                <a:latin typeface="Arial" charset="0"/>
              </a:rPr>
              <a:t>of</a:t>
            </a:r>
            <a:r>
              <a:rPr lang="de-DE" dirty="0" smtClean="0">
                <a:latin typeface="Arial" charset="0"/>
              </a:rPr>
              <a:t> DESY</a:t>
            </a:r>
            <a:endParaRPr lang="de-DE" dirty="0">
              <a:latin typeface="Arial" charset="0"/>
            </a:endParaRPr>
          </a:p>
        </p:txBody>
      </p:sp>
      <p:sp>
        <p:nvSpPr>
          <p:cNvPr id="39938" name="Content Placeholder 2"/>
          <p:cNvSpPr>
            <a:spLocks noGrp="1"/>
          </p:cNvSpPr>
          <p:nvPr>
            <p:ph idx="1"/>
          </p:nvPr>
        </p:nvSpPr>
        <p:spPr>
          <a:xfrm>
            <a:off x="330200" y="4497762"/>
            <a:ext cx="9959975" cy="2142393"/>
          </a:xfrm>
        </p:spPr>
        <p:txBody>
          <a:bodyPr/>
          <a:lstStyle/>
          <a:p>
            <a:r>
              <a:rPr lang="de-DE" dirty="0" err="1" smtClean="0">
                <a:latin typeface="Arial" charset="0"/>
              </a:rPr>
              <a:t>Accelerator</a:t>
            </a:r>
            <a:r>
              <a:rPr lang="de-DE" dirty="0" smtClean="0">
                <a:latin typeface="Arial" charset="0"/>
              </a:rPr>
              <a:t> </a:t>
            </a:r>
            <a:r>
              <a:rPr lang="de-DE" dirty="0" err="1" smtClean="0">
                <a:latin typeface="Arial" charset="0"/>
              </a:rPr>
              <a:t>science</a:t>
            </a:r>
            <a:endParaRPr lang="de-DE" dirty="0">
              <a:latin typeface="Arial" charset="0"/>
            </a:endParaRPr>
          </a:p>
          <a:p>
            <a:r>
              <a:rPr lang="de-DE" dirty="0" err="1" smtClean="0">
                <a:latin typeface="Arial" charset="0"/>
              </a:rPr>
              <a:t>Particle</a:t>
            </a:r>
            <a:r>
              <a:rPr lang="de-DE" dirty="0" smtClean="0">
                <a:latin typeface="Arial" charset="0"/>
              </a:rPr>
              <a:t> </a:t>
            </a:r>
            <a:r>
              <a:rPr lang="de-DE" dirty="0" err="1" smtClean="0">
                <a:latin typeface="Arial" charset="0"/>
              </a:rPr>
              <a:t>physics</a:t>
            </a:r>
            <a:endParaRPr lang="de-DE" dirty="0">
              <a:latin typeface="Arial" charset="0"/>
            </a:endParaRPr>
          </a:p>
          <a:p>
            <a:r>
              <a:rPr lang="de-DE" dirty="0" err="1" smtClean="0">
                <a:latin typeface="Arial" charset="0"/>
              </a:rPr>
              <a:t>Astroparticle</a:t>
            </a:r>
            <a:r>
              <a:rPr lang="de-DE" dirty="0" smtClean="0">
                <a:latin typeface="Arial" charset="0"/>
              </a:rPr>
              <a:t> </a:t>
            </a:r>
            <a:r>
              <a:rPr lang="de-DE" dirty="0" err="1" smtClean="0">
                <a:latin typeface="Arial" charset="0"/>
              </a:rPr>
              <a:t>phyiscs</a:t>
            </a:r>
            <a:endParaRPr lang="de-DE" dirty="0">
              <a:latin typeface="Arial" charset="0"/>
            </a:endParaRPr>
          </a:p>
          <a:p>
            <a:endParaRPr lang="de-DE" dirty="0">
              <a:latin typeface="Arial" charset="0"/>
            </a:endParaRPr>
          </a:p>
          <a:p>
            <a:endParaRPr lang="de-DE" dirty="0">
              <a:latin typeface="Arial" charset="0"/>
            </a:endParaRPr>
          </a:p>
        </p:txBody>
      </p:sp>
      <p:pic>
        <p:nvPicPr>
          <p:cNvPr id="4" name="Picture 8" descr="D6644533-cmyk-5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426" t="7670" r="19683" b="18965"/>
          <a:stretch/>
        </p:blipFill>
        <p:spPr bwMode="auto">
          <a:xfrm>
            <a:off x="5273767" y="832601"/>
            <a:ext cx="5414871" cy="34910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Gensch\Documents\docu share\desy_20j\bilder\2010-09-30_Luftfoto_DESY_mit_Beschleunigern_RS-0059-bum70_t.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71" t="4420" b="5208"/>
          <a:stretch/>
        </p:blipFill>
        <p:spPr bwMode="auto">
          <a:xfrm>
            <a:off x="0" y="832602"/>
            <a:ext cx="5344319" cy="34835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36"/>
          <p:cNvCxnSpPr>
            <a:cxnSpLocks noChangeShapeType="1"/>
          </p:cNvCxnSpPr>
          <p:nvPr/>
        </p:nvCxnSpPr>
        <p:spPr bwMode="auto">
          <a:xfrm>
            <a:off x="5360014" y="830262"/>
            <a:ext cx="0" cy="3508756"/>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9" descr="C:\Users\iezzi\Desktop\Mlynek_PPT\Foto0123.jpg"/>
          <p:cNvPicPr>
            <a:picLocks noChangeAspect="1" noChangeArrowheads="1"/>
          </p:cNvPicPr>
          <p:nvPr/>
        </p:nvPicPr>
        <p:blipFill>
          <a:blip r:embed="rId2">
            <a:extLst>
              <a:ext uri="{28A0092B-C50C-407E-A947-70E740481C1C}">
                <a14:useLocalDpi xmlns:a14="http://schemas.microsoft.com/office/drawing/2010/main" val="0"/>
              </a:ext>
            </a:extLst>
          </a:blip>
          <a:srcRect l="-8649" t="-1477" r="7961" b="1477"/>
          <a:stretch>
            <a:fillRect/>
          </a:stretch>
        </p:blipFill>
        <p:spPr bwMode="auto">
          <a:xfrm>
            <a:off x="4056065" y="4291013"/>
            <a:ext cx="23241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8" name="Picture 2"/>
          <p:cNvPicPr>
            <a:picLocks noChangeAspect="1"/>
          </p:cNvPicPr>
          <p:nvPr/>
        </p:nvPicPr>
        <p:blipFill>
          <a:blip r:embed="rId3">
            <a:extLst>
              <a:ext uri="{28A0092B-C50C-407E-A947-70E740481C1C}">
                <a14:useLocalDpi xmlns:a14="http://schemas.microsoft.com/office/drawing/2010/main" val="0"/>
              </a:ext>
            </a:extLst>
          </a:blip>
          <a:srcRect l="11317" r="18076" b="6374"/>
          <a:stretch>
            <a:fillRect/>
          </a:stretch>
        </p:blipFill>
        <p:spPr bwMode="auto">
          <a:xfrm>
            <a:off x="-47625" y="2573340"/>
            <a:ext cx="2160588" cy="171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6"/>
          <p:cNvPicPr>
            <a:picLocks noChangeAspect="1"/>
          </p:cNvPicPr>
          <p:nvPr/>
        </p:nvPicPr>
        <p:blipFill>
          <a:blip r:embed="rId4">
            <a:extLst>
              <a:ext uri="{28A0092B-C50C-407E-A947-70E740481C1C}">
                <a14:useLocalDpi xmlns:a14="http://schemas.microsoft.com/office/drawing/2010/main" val="0"/>
              </a:ext>
            </a:extLst>
          </a:blip>
          <a:srcRect l="41508" r="1884"/>
          <a:stretch>
            <a:fillRect/>
          </a:stretch>
        </p:blipFill>
        <p:spPr bwMode="auto">
          <a:xfrm>
            <a:off x="6386513" y="838200"/>
            <a:ext cx="2144712" cy="173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3" descr="C:\Users\iezzi\Desktop\Mlynek_PPT\IMG_9862.JPG"/>
          <p:cNvPicPr>
            <a:picLocks noChangeAspect="1" noChangeArrowheads="1"/>
          </p:cNvPicPr>
          <p:nvPr/>
        </p:nvPicPr>
        <p:blipFill>
          <a:blip r:embed="rId5">
            <a:extLst>
              <a:ext uri="{28A0092B-C50C-407E-A947-70E740481C1C}">
                <a14:useLocalDpi xmlns:a14="http://schemas.microsoft.com/office/drawing/2010/main" val="0"/>
              </a:ext>
            </a:extLst>
          </a:blip>
          <a:srcRect t="2490" b="-2"/>
          <a:stretch>
            <a:fillRect/>
          </a:stretch>
        </p:blipFill>
        <p:spPr bwMode="auto">
          <a:xfrm>
            <a:off x="2103440" y="4286250"/>
            <a:ext cx="2147887" cy="174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descr="C:\Users\iezzi\Desktop\Mlynek_PPT\IMG_8372.JPG"/>
          <p:cNvPicPr>
            <a:picLocks noChangeAspect="1" noChangeArrowheads="1"/>
          </p:cNvPicPr>
          <p:nvPr/>
        </p:nvPicPr>
        <p:blipFill>
          <a:blip r:embed="rId6">
            <a:extLst>
              <a:ext uri="{28A0092B-C50C-407E-A947-70E740481C1C}">
                <a14:useLocalDpi xmlns:a14="http://schemas.microsoft.com/office/drawing/2010/main" val="0"/>
              </a:ext>
            </a:extLst>
          </a:blip>
          <a:srcRect l="13417" t="11980" r="20396" b="10385"/>
          <a:stretch>
            <a:fillRect/>
          </a:stretch>
        </p:blipFill>
        <p:spPr bwMode="auto">
          <a:xfrm>
            <a:off x="8531227" y="2576513"/>
            <a:ext cx="2187575" cy="170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2963" y="2581278"/>
            <a:ext cx="2132012"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1"/>
          <p:cNvPicPr>
            <a:picLocks noChangeAspect="1" noChangeArrowheads="1"/>
          </p:cNvPicPr>
          <p:nvPr/>
        </p:nvPicPr>
        <p:blipFill>
          <a:blip r:embed="rId8">
            <a:extLst>
              <a:ext uri="{28A0092B-C50C-407E-A947-70E740481C1C}">
                <a14:useLocalDpi xmlns:a14="http://schemas.microsoft.com/office/drawing/2010/main" val="0"/>
              </a:ext>
            </a:extLst>
          </a:blip>
          <a:srcRect r="4819"/>
          <a:stretch>
            <a:fillRect/>
          </a:stretch>
        </p:blipFill>
        <p:spPr bwMode="auto">
          <a:xfrm>
            <a:off x="8539166" y="6035677"/>
            <a:ext cx="2179637"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4344" name="Picture 3"/>
          <p:cNvPicPr>
            <a:picLocks noChangeAspect="1"/>
          </p:cNvPicPr>
          <p:nvPr/>
        </p:nvPicPr>
        <p:blipFill>
          <a:blip r:embed="rId9">
            <a:extLst>
              <a:ext uri="{28A0092B-C50C-407E-A947-70E740481C1C}">
                <a14:useLocalDpi xmlns:a14="http://schemas.microsoft.com/office/drawing/2010/main" val="0"/>
              </a:ext>
            </a:extLst>
          </a:blip>
          <a:srcRect l="11134" r="4042"/>
          <a:stretch>
            <a:fillRect/>
          </a:stretch>
        </p:blipFill>
        <p:spPr bwMode="auto">
          <a:xfrm>
            <a:off x="6386513" y="2568577"/>
            <a:ext cx="2144712" cy="171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7" descr="C:\Users\iezzi\Desktop\Mlynek_PPT\AMANDA_DOM_1995.jpg"/>
          <p:cNvPicPr>
            <a:picLocks noChangeAspect="1" noChangeArrowheads="1"/>
          </p:cNvPicPr>
          <p:nvPr/>
        </p:nvPicPr>
        <p:blipFill>
          <a:blip r:embed="rId10">
            <a:extLst>
              <a:ext uri="{28A0092B-C50C-407E-A947-70E740481C1C}">
                <a14:useLocalDpi xmlns:a14="http://schemas.microsoft.com/office/drawing/2010/main" val="0"/>
              </a:ext>
            </a:extLst>
          </a:blip>
          <a:srcRect l="4979" t="2129" r="8762"/>
          <a:stretch>
            <a:fillRect/>
          </a:stretch>
        </p:blipFill>
        <p:spPr bwMode="auto">
          <a:xfrm>
            <a:off x="-47625" y="4294188"/>
            <a:ext cx="2160588"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6" name="Picture 8" descr="C:\Users\iezzi\Desktop\Mlynek_PPT\APEmille_Boards_1_2003.jpg"/>
          <p:cNvPicPr>
            <a:picLocks noChangeAspect="1" noChangeArrowheads="1"/>
          </p:cNvPicPr>
          <p:nvPr/>
        </p:nvPicPr>
        <p:blipFill>
          <a:blip r:embed="rId11">
            <a:extLst>
              <a:ext uri="{28A0092B-C50C-407E-A947-70E740481C1C}">
                <a14:useLocalDpi xmlns:a14="http://schemas.microsoft.com/office/drawing/2010/main" val="0"/>
              </a:ext>
            </a:extLst>
          </a:blip>
          <a:srcRect r="1817" b="21049"/>
          <a:stretch>
            <a:fillRect/>
          </a:stretch>
        </p:blipFill>
        <p:spPr bwMode="auto">
          <a:xfrm>
            <a:off x="2112963" y="6030915"/>
            <a:ext cx="2132012"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7" name="Picture 9" descr="C:\Users\iezzi\Desktop\Mlynek_PPT\BAIKAL_Optische_Module_1.jpg"/>
          <p:cNvPicPr>
            <a:picLocks noChangeAspect="1" noChangeArrowheads="1"/>
          </p:cNvPicPr>
          <p:nvPr/>
        </p:nvPicPr>
        <p:blipFill>
          <a:blip r:embed="rId12">
            <a:extLst>
              <a:ext uri="{28A0092B-C50C-407E-A947-70E740481C1C}">
                <a14:useLocalDpi xmlns:a14="http://schemas.microsoft.com/office/drawing/2010/main" val="0"/>
              </a:ext>
            </a:extLst>
          </a:blip>
          <a:srcRect t="23438" b="16055"/>
          <a:stretch>
            <a:fillRect/>
          </a:stretch>
        </p:blipFill>
        <p:spPr bwMode="auto">
          <a:xfrm>
            <a:off x="4251325" y="6022975"/>
            <a:ext cx="2135188"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8" name="Picture 10" descr="C:\Users\iezzi\Desktop\Mlynek_PPT\CRW_8068.jpg"/>
          <p:cNvPicPr>
            <a:picLocks noChangeAspect="1" noChangeArrowheads="1"/>
          </p:cNvPicPr>
          <p:nvPr/>
        </p:nvPicPr>
        <p:blipFill>
          <a:blip r:embed="rId13">
            <a:extLst>
              <a:ext uri="{28A0092B-C50C-407E-A947-70E740481C1C}">
                <a14:useLocalDpi xmlns:a14="http://schemas.microsoft.com/office/drawing/2010/main" val="0"/>
              </a:ext>
            </a:extLst>
          </a:blip>
          <a:srcRect l="3250" r="12358"/>
          <a:stretch>
            <a:fillRect/>
          </a:stretch>
        </p:blipFill>
        <p:spPr bwMode="auto">
          <a:xfrm>
            <a:off x="6402391" y="6030913"/>
            <a:ext cx="2141537"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9" name="Picture 11" descr="C:\Users\iezzi\Desktop\Mlynek_PPT\D6644481.jpg"/>
          <p:cNvPicPr>
            <a:picLocks noChangeAspect="1" noChangeArrowheads="1"/>
          </p:cNvPicPr>
          <p:nvPr/>
        </p:nvPicPr>
        <p:blipFill>
          <a:blip r:embed="rId14">
            <a:extLst>
              <a:ext uri="{28A0092B-C50C-407E-A947-70E740481C1C}">
                <a14:useLocalDpi xmlns:a14="http://schemas.microsoft.com/office/drawing/2010/main" val="0"/>
              </a:ext>
            </a:extLst>
          </a:blip>
          <a:srcRect l="5606" t="20663" r="6403" b="30348"/>
          <a:stretch>
            <a:fillRect/>
          </a:stretch>
        </p:blipFill>
        <p:spPr bwMode="auto">
          <a:xfrm>
            <a:off x="-60325" y="830264"/>
            <a:ext cx="43116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0" name="Picture 12" descr="C:\Users\iezzi\Desktop\Mlynek_PPT\2004_3_20_DESY-Zeuthen-01.jpg"/>
          <p:cNvPicPr>
            <a:picLocks noChangeAspect="1" noChangeArrowheads="1"/>
          </p:cNvPicPr>
          <p:nvPr/>
        </p:nvPicPr>
        <p:blipFill>
          <a:blip r:embed="rId15">
            <a:extLst>
              <a:ext uri="{28A0092B-C50C-407E-A947-70E740481C1C}">
                <a14:useLocalDpi xmlns:a14="http://schemas.microsoft.com/office/drawing/2010/main" val="0"/>
              </a:ext>
            </a:extLst>
          </a:blip>
          <a:srcRect t="7628" r="15501"/>
          <a:stretch>
            <a:fillRect/>
          </a:stretch>
        </p:blipFill>
        <p:spPr bwMode="auto">
          <a:xfrm>
            <a:off x="8535988" y="838202"/>
            <a:ext cx="215265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1" name="Picture 13" descr="C:\Users\iezzi\Desktop\Mlynek_PPT\Wissenschaftlerin_2005.jpg"/>
          <p:cNvPicPr>
            <a:picLocks noChangeAspect="1" noChangeArrowheads="1"/>
          </p:cNvPicPr>
          <p:nvPr/>
        </p:nvPicPr>
        <p:blipFill>
          <a:blip r:embed="rId16">
            <a:extLst>
              <a:ext uri="{28A0092B-C50C-407E-A947-70E740481C1C}">
                <a14:useLocalDpi xmlns:a14="http://schemas.microsoft.com/office/drawing/2010/main" val="0"/>
              </a:ext>
            </a:extLst>
          </a:blip>
          <a:srcRect l="-301" t="23026" r="301" b="22919"/>
          <a:stretch>
            <a:fillRect/>
          </a:stretch>
        </p:blipFill>
        <p:spPr bwMode="auto">
          <a:xfrm>
            <a:off x="4251325" y="2565402"/>
            <a:ext cx="2135188"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2" name="Picture 14" descr="C:\Users\iezzi\Desktop\Mlynek_PPT\_MG_0937.JPG"/>
          <p:cNvPicPr>
            <a:picLocks noChangeAspect="1" noChangeArrowheads="1"/>
          </p:cNvPicPr>
          <p:nvPr/>
        </p:nvPicPr>
        <p:blipFill>
          <a:blip r:embed="rId17">
            <a:extLst>
              <a:ext uri="{28A0092B-C50C-407E-A947-70E740481C1C}">
                <a14:useLocalDpi xmlns:a14="http://schemas.microsoft.com/office/drawing/2010/main" val="0"/>
              </a:ext>
            </a:extLst>
          </a:blip>
          <a:srcRect l="528" r="9354"/>
          <a:stretch>
            <a:fillRect/>
          </a:stretch>
        </p:blipFill>
        <p:spPr bwMode="auto">
          <a:xfrm>
            <a:off x="-47625" y="6015040"/>
            <a:ext cx="2160588"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3" name="Picture 2"/>
          <p:cNvPicPr>
            <a:picLocks noChangeAspect="1"/>
          </p:cNvPicPr>
          <p:nvPr/>
        </p:nvPicPr>
        <p:blipFill>
          <a:blip r:embed="rId18">
            <a:extLst>
              <a:ext uri="{28A0092B-C50C-407E-A947-70E740481C1C}">
                <a14:useLocalDpi xmlns:a14="http://schemas.microsoft.com/office/drawing/2010/main" val="0"/>
              </a:ext>
            </a:extLst>
          </a:blip>
          <a:srcRect l="1120" r="10587"/>
          <a:stretch>
            <a:fillRect/>
          </a:stretch>
        </p:blipFill>
        <p:spPr bwMode="auto">
          <a:xfrm>
            <a:off x="6386515" y="4300540"/>
            <a:ext cx="4314825" cy="17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4" name="Picture 15" descr="N:\4groups\zn_exps\Archive\Grafik-Archiv\Astro\CTA\cta_sur_hq2.jpg"/>
          <p:cNvPicPr>
            <a:picLocks noChangeAspect="1" noChangeArrowheads="1"/>
          </p:cNvPicPr>
          <p:nvPr/>
        </p:nvPicPr>
        <p:blipFill>
          <a:blip r:embed="rId19">
            <a:extLst>
              <a:ext uri="{28A0092B-C50C-407E-A947-70E740481C1C}">
                <a14:useLocalDpi xmlns:a14="http://schemas.microsoft.com/office/drawing/2010/main" val="0"/>
              </a:ext>
            </a:extLst>
          </a:blip>
          <a:srcRect l="48346" t="20239" r="690" b="7053"/>
          <a:stretch>
            <a:fillRect/>
          </a:stretch>
        </p:blipFill>
        <p:spPr bwMode="auto">
          <a:xfrm>
            <a:off x="4244974" y="838202"/>
            <a:ext cx="2141538"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116" name="Straight Connector 10"/>
          <p:cNvCxnSpPr>
            <a:cxnSpLocks noChangeShapeType="1"/>
          </p:cNvCxnSpPr>
          <p:nvPr/>
        </p:nvCxnSpPr>
        <p:spPr bwMode="auto">
          <a:xfrm>
            <a:off x="2103438" y="2557463"/>
            <a:ext cx="0" cy="5243512"/>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7" name="Straight Connector 34"/>
          <p:cNvCxnSpPr>
            <a:cxnSpLocks noChangeShapeType="1"/>
          </p:cNvCxnSpPr>
          <p:nvPr/>
        </p:nvCxnSpPr>
        <p:spPr bwMode="auto">
          <a:xfrm>
            <a:off x="4251325"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8" name="Straight Connector 35"/>
          <p:cNvCxnSpPr>
            <a:cxnSpLocks noChangeShapeType="1"/>
          </p:cNvCxnSpPr>
          <p:nvPr/>
        </p:nvCxnSpPr>
        <p:spPr bwMode="auto">
          <a:xfrm>
            <a:off x="6386513" y="838203"/>
            <a:ext cx="0" cy="69627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19" name="Straight Connector 36"/>
          <p:cNvCxnSpPr>
            <a:cxnSpLocks noChangeShapeType="1"/>
          </p:cNvCxnSpPr>
          <p:nvPr/>
        </p:nvCxnSpPr>
        <p:spPr bwMode="auto">
          <a:xfrm>
            <a:off x="8532813" y="836615"/>
            <a:ext cx="0" cy="3449637"/>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0" name="Straight Connector 16"/>
          <p:cNvCxnSpPr>
            <a:cxnSpLocks noChangeShapeType="1"/>
          </p:cNvCxnSpPr>
          <p:nvPr/>
        </p:nvCxnSpPr>
        <p:spPr bwMode="auto">
          <a:xfrm>
            <a:off x="-60325" y="25685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1" name="Straight Connector 43"/>
          <p:cNvCxnSpPr>
            <a:cxnSpLocks noChangeShapeType="1"/>
          </p:cNvCxnSpPr>
          <p:nvPr/>
        </p:nvCxnSpPr>
        <p:spPr bwMode="auto">
          <a:xfrm>
            <a:off x="-55561" y="4294188"/>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2" name="Straight Connector 44"/>
          <p:cNvCxnSpPr>
            <a:cxnSpLocks noChangeShapeType="1"/>
          </p:cNvCxnSpPr>
          <p:nvPr/>
        </p:nvCxnSpPr>
        <p:spPr bwMode="auto">
          <a:xfrm>
            <a:off x="-73025" y="6022975"/>
            <a:ext cx="10761663"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123" name="Straight Connector 36"/>
          <p:cNvCxnSpPr>
            <a:cxnSpLocks noChangeShapeType="1"/>
          </p:cNvCxnSpPr>
          <p:nvPr/>
        </p:nvCxnSpPr>
        <p:spPr bwMode="auto">
          <a:xfrm>
            <a:off x="8532813" y="6027738"/>
            <a:ext cx="0" cy="17272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4363" name="Title 17"/>
          <p:cNvSpPr>
            <a:spLocks noGrp="1"/>
          </p:cNvSpPr>
          <p:nvPr>
            <p:ph type="title"/>
          </p:nvPr>
        </p:nvSpPr>
        <p:spPr/>
        <p:txBody>
          <a:bodyPr/>
          <a:lstStyle/>
          <a:p>
            <a:r>
              <a:rPr lang="de-DE" dirty="0" err="1" smtClean="0">
                <a:latin typeface="Arial" charset="0"/>
              </a:rPr>
              <a:t>Accelerator</a:t>
            </a:r>
            <a:r>
              <a:rPr lang="de-DE" dirty="0" smtClean="0">
                <a:latin typeface="Arial" charset="0"/>
              </a:rPr>
              <a:t> </a:t>
            </a:r>
            <a:r>
              <a:rPr lang="de-DE" dirty="0" err="1" smtClean="0">
                <a:latin typeface="Arial" charset="0"/>
              </a:rPr>
              <a:t>development</a:t>
            </a:r>
            <a:endParaRPr lang="de-DE" dirty="0">
              <a:latin typeface="Arial" charset="0"/>
            </a:endParaRPr>
          </a:p>
        </p:txBody>
      </p:sp>
      <p:sp>
        <p:nvSpPr>
          <p:cNvPr id="14364" name="Rectangle 1"/>
          <p:cNvSpPr>
            <a:spLocks noChangeArrowheads="1"/>
          </p:cNvSpPr>
          <p:nvPr/>
        </p:nvSpPr>
        <p:spPr bwMode="auto">
          <a:xfrm>
            <a:off x="-73025" y="836616"/>
            <a:ext cx="10869613" cy="7051674"/>
          </a:xfrm>
          <a:prstGeom prst="rect">
            <a:avLst/>
          </a:prstGeom>
          <a:solidFill>
            <a:srgbClr val="FFFFFF">
              <a:alpha val="60000"/>
            </a:srgbClr>
          </a:solidFill>
          <a:ln>
            <a:noFill/>
          </a:ln>
          <a:extLst/>
        </p:spPr>
        <p:txBody>
          <a:bodyPr lIns="91412" tIns="45706" rIns="91412" bIns="45706"/>
          <a:lstStyle/>
          <a:p>
            <a:endParaRPr lang="de-DE" sz="1600"/>
          </a:p>
        </p:txBody>
      </p:sp>
      <p:pic>
        <p:nvPicPr>
          <p:cNvPr id="14365" name="Picture 6" descr="C:\Users\iezzi\Desktop\Mlynek_PPT\_MG_1064.jpg"/>
          <p:cNvPicPr>
            <a:picLocks noChangeAspect="1" noChangeArrowheads="1"/>
          </p:cNvPicPr>
          <p:nvPr/>
        </p:nvPicPr>
        <p:blipFill>
          <a:blip r:embed="rId7">
            <a:extLst>
              <a:ext uri="{28A0092B-C50C-407E-A947-70E740481C1C}">
                <a14:useLocalDpi xmlns:a14="http://schemas.microsoft.com/office/drawing/2010/main" val="0"/>
              </a:ext>
            </a:extLst>
          </a:blip>
          <a:srcRect l="3601" r="6786"/>
          <a:stretch>
            <a:fillRect/>
          </a:stretch>
        </p:blipFill>
        <p:spPr bwMode="auto">
          <a:xfrm>
            <a:off x="2116140" y="2568575"/>
            <a:ext cx="5130968" cy="415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2_DESY_Vortrag_3-1">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25112</TotalTime>
  <Words>408</Words>
  <Application>Microsoft Macintosh PowerPoint</Application>
  <PresentationFormat>Custom</PresentationFormat>
  <Paragraphs>112</Paragraphs>
  <Slides>35</Slides>
  <Notes>2</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35</vt:i4>
      </vt:variant>
    </vt:vector>
  </HeadingPairs>
  <TitlesOfParts>
    <vt:vector size="38" baseType="lpstr">
      <vt:lpstr>2_DESY_Vortrag_3-1</vt:lpstr>
      <vt:lpstr>Custom Design</vt:lpstr>
      <vt:lpstr>Chart</vt:lpstr>
      <vt:lpstr> DESY, Location Zeuthen.</vt:lpstr>
      <vt:lpstr>That‘s us – Zeuthen in numbers</vt:lpstr>
      <vt:lpstr>That‘s us – People, History and Projects</vt:lpstr>
      <vt:lpstr>DESY, Location Zeuthen</vt:lpstr>
      <vt:lpstr>Our Way to a Modern Institute</vt:lpstr>
      <vt:lpstr>Today</vt:lpstr>
      <vt:lpstr>Our Infrastructure</vt:lpstr>
      <vt:lpstr>An integral part of DESY</vt:lpstr>
      <vt:lpstr>Accelerator development</vt:lpstr>
      <vt:lpstr>PITZ – „Photoinjektor Teststand in Zeuthen“</vt:lpstr>
      <vt:lpstr>Particle physics</vt:lpstr>
      <vt:lpstr>Particle physics in Zeuthen</vt:lpstr>
      <vt:lpstr>Astroparticle Physics</vt:lpstr>
      <vt:lpstr>Astroparticle Physics at DESY</vt:lpstr>
      <vt:lpstr>Neutrino astronomy: From lake Baikal ...</vt:lpstr>
      <vt:lpstr>… to the South Pole</vt:lpstr>
      <vt:lpstr>Gamma-ray astronomy</vt:lpstr>
      <vt:lpstr>CTA</vt:lpstr>
      <vt:lpstr>Prototype in Berlin-Adlershof</vt:lpstr>
      <vt:lpstr>PowerPoint Presentation</vt:lpstr>
      <vt:lpstr>We in the local region and far beyond</vt:lpstr>
      <vt:lpstr>PowerPoint Presentation</vt:lpstr>
      <vt:lpstr>Conferences at Zeuthen</vt:lpstr>
      <vt:lpstr>Our Villa – a place to meet</vt:lpstr>
      <vt:lpstr>Villa</vt:lpstr>
      <vt:lpstr>Our gate to the world– once the airport gets ready...</vt:lpstr>
      <vt:lpstr>DESY, Location Zeuthen</vt:lpstr>
      <vt:lpstr>PowerPoint Presentation</vt:lpstr>
      <vt:lpstr>Ein Institut mit Geschichte</vt:lpstr>
      <vt:lpstr>20 Jahre Staatsvertrag</vt:lpstr>
      <vt:lpstr>Die Vorbereitungen laufen</vt:lpstr>
      <vt:lpstr>Education</vt:lpstr>
      <vt:lpstr>From ABC to high school </vt:lpstr>
      <vt:lpstr>Unsere Kantine und Cafeteria</vt:lpstr>
      <vt:lpstr>Die zukünftige Struktur</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sommera</dc:creator>
  <cp:lastModifiedBy>Christian Stegmann</cp:lastModifiedBy>
  <cp:revision>744</cp:revision>
  <cp:lastPrinted>2012-05-13T11:33:58Z</cp:lastPrinted>
  <dcterms:created xsi:type="dcterms:W3CDTF">2011-11-01T05:07:51Z</dcterms:created>
  <dcterms:modified xsi:type="dcterms:W3CDTF">2012-09-04T06:04:31Z</dcterms:modified>
</cp:coreProperties>
</file>