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8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01.02.12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AD&amp;I meetings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74928" y="1326477"/>
            <a:ext cx="7772400" cy="48006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Three AD&amp;I meetings before CFS BTR</a:t>
            </a:r>
          </a:p>
          <a:p>
            <a:pPr lvl="1"/>
            <a:r>
              <a:rPr lang="en-GB" dirty="0" smtClean="0"/>
              <a:t>22-23</a:t>
            </a:r>
            <a:r>
              <a:rPr lang="en-GB" baseline="30000" dirty="0" smtClean="0"/>
              <a:t>rd</a:t>
            </a:r>
            <a:r>
              <a:rPr lang="en-GB" dirty="0" smtClean="0"/>
              <a:t> March CERN</a:t>
            </a:r>
          </a:p>
          <a:p>
            <a:endParaRPr lang="en-GB" dirty="0"/>
          </a:p>
          <a:p>
            <a:r>
              <a:rPr lang="en-GB" dirty="0" smtClean="0"/>
              <a:t>Use these meetings to prepare full documentation for this BTR</a:t>
            </a:r>
          </a:p>
          <a:p>
            <a:pPr lvl="1"/>
            <a:r>
              <a:rPr lang="en-GB" dirty="0" smtClean="0"/>
              <a:t>Priority is all parameters </a:t>
            </a:r>
            <a:r>
              <a:rPr lang="en-GB" dirty="0" err="1" smtClean="0"/>
              <a:t>etc</a:t>
            </a:r>
            <a:r>
              <a:rPr lang="en-GB" dirty="0" smtClean="0"/>
              <a:t> required for CFS</a:t>
            </a:r>
          </a:p>
          <a:p>
            <a:endParaRPr lang="en-GB" dirty="0"/>
          </a:p>
          <a:p>
            <a:r>
              <a:rPr lang="en-GB" dirty="0" smtClean="0"/>
              <a:t>Also, begin to focus systematically on technical systems</a:t>
            </a:r>
          </a:p>
          <a:p>
            <a:pPr lvl="1"/>
            <a:r>
              <a:rPr lang="en-GB" dirty="0" smtClean="0"/>
              <a:t>Magnets and power supplies</a:t>
            </a:r>
          </a:p>
          <a:p>
            <a:pPr lvl="1"/>
            <a:r>
              <a:rPr lang="en-GB" dirty="0" smtClean="0"/>
              <a:t>Vacuum</a:t>
            </a:r>
          </a:p>
          <a:p>
            <a:pPr lvl="1"/>
            <a:r>
              <a:rPr lang="en-GB" dirty="0" smtClean="0"/>
              <a:t>Instrumentation</a:t>
            </a:r>
          </a:p>
          <a:p>
            <a:pPr lvl="1"/>
            <a:r>
              <a:rPr lang="en-GB" dirty="0" smtClean="0"/>
              <a:t>…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TDR writing related topics</a:t>
            </a:r>
          </a:p>
          <a:p>
            <a:endParaRPr lang="en-GB" dirty="0"/>
          </a:p>
          <a:p>
            <a:r>
              <a:rPr lang="en-GB" dirty="0" smtClean="0"/>
              <a:t>Draft agendas for next three meetings will be sent out with the summary of this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913046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71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AD&amp;I meetings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AD&amp;I meetings</dc:title>
  <dc:creator>Nicholas Walker</dc:creator>
  <cp:lastModifiedBy>Nicholas Walker</cp:lastModifiedBy>
  <cp:revision>1</cp:revision>
  <dcterms:created xsi:type="dcterms:W3CDTF">2012-02-01T13:16:59Z</dcterms:created>
  <dcterms:modified xsi:type="dcterms:W3CDTF">2012-02-01T13:23:38Z</dcterms:modified>
</cp:coreProperties>
</file>