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1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03/02/2012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03 February 2012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2919" y="2780928"/>
            <a:ext cx="8229600" cy="1143000"/>
          </a:xfrm>
        </p:spPr>
        <p:txBody>
          <a:bodyPr/>
          <a:lstStyle/>
          <a:p>
            <a:r>
              <a:rPr lang="en-GB" dirty="0" smtClean="0"/>
              <a:t>LO Phase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Jitter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  <p:sp>
        <p:nvSpPr>
          <p:cNvPr id="12" name="Oval 11"/>
          <p:cNvSpPr/>
          <p:nvPr/>
        </p:nvSpPr>
        <p:spPr>
          <a:xfrm>
            <a:off x="2195736" y="1916831"/>
            <a:ext cx="648072" cy="12661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915816" y="2499798"/>
            <a:ext cx="16196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09728" y="285983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DAQ test (basically junk data)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2160" y="134076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Shift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16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Jitter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208616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Jitter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208616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908720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LO </a:t>
            </a:r>
            <a:r>
              <a:rPr lang="en-GB" dirty="0" smtClean="0"/>
              <a:t>Jitter Examined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13/20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07744" y="162880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  <p:sp>
        <p:nvSpPr>
          <p:cNvPr id="13" name="Oval 12"/>
          <p:cNvSpPr/>
          <p:nvPr/>
        </p:nvSpPr>
        <p:spPr>
          <a:xfrm>
            <a:off x="1928813" y="1412776"/>
            <a:ext cx="1184709" cy="4390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44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908720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</a:t>
            </a:r>
            <a:r>
              <a:rPr lang="en-GB" dirty="0"/>
              <a:t>Jitter Examined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14/21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378274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Over A Run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15/21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09" y="764704"/>
            <a:ext cx="4805833" cy="295232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35796" y="2463155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Bunch 3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14" y="3645024"/>
            <a:ext cx="4380384" cy="29202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837" y="764704"/>
            <a:ext cx="4428492" cy="29523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03" y="3645024"/>
            <a:ext cx="4380384" cy="292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Over A Run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16/21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61" y="764704"/>
            <a:ext cx="4428492" cy="29523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14" y="3645024"/>
            <a:ext cx="4380384" cy="29202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837" y="764704"/>
            <a:ext cx="4428492" cy="29523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03" y="3645024"/>
            <a:ext cx="4380384" cy="292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36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908720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LO Phase Over A Run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17/21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112479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908720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LO Phase Over A Run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18/21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19121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908720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LO Phase Over A Run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19/21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60554" y="19888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38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Analysed all the data sets from all the shifts from the November / December trip</a:t>
            </a:r>
          </a:p>
          <a:p>
            <a:r>
              <a:rPr lang="en-GB" dirty="0" smtClean="0"/>
              <a:t>Data arranged in a shift by shift format</a:t>
            </a:r>
          </a:p>
          <a:p>
            <a:r>
              <a:rPr lang="en-GB" dirty="0" smtClean="0"/>
              <a:t>Some data sets are dealt with in greater detail</a:t>
            </a:r>
          </a:p>
          <a:p>
            <a:r>
              <a:rPr lang="en-GB" dirty="0" smtClean="0"/>
              <a:t>Outliers left in, but explained</a:t>
            </a:r>
          </a:p>
          <a:p>
            <a:r>
              <a:rPr lang="en-GB" dirty="0" smtClean="0"/>
              <a:t>All data from P3, y (unless stated)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2/21</a:t>
            </a:r>
            <a:endParaRPr lang="en-GB" sz="1400" dirty="0" smtClean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</p:spTree>
    <p:extLst>
      <p:ext uri="{BB962C8B-B14F-4D97-AF65-F5344CB8AC3E}">
        <p14:creationId xmlns:p14="http://schemas.microsoft.com/office/powerpoint/2010/main" val="16419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908720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LO Phase Over A Run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20/21</a:t>
            </a:r>
            <a:endParaRPr lang="en-GB" sz="1400" dirty="0" smtClean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42273" y="206084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Bunch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2038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908720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/>
              <a:t>LO Phase Over A Run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21/21</a:t>
            </a:r>
            <a:endParaRPr lang="en-GB" sz="1400" dirty="0" smtClean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42273" y="206084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Bunch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2597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3" name="Oval 12"/>
          <p:cNvSpPr/>
          <p:nvPr/>
        </p:nvSpPr>
        <p:spPr>
          <a:xfrm>
            <a:off x="2684190" y="5152975"/>
            <a:ext cx="648072" cy="7954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131840" y="4005064"/>
            <a:ext cx="936104" cy="11479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67944" y="364502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Attenuators added, LO not </a:t>
            </a:r>
            <a:r>
              <a:rPr lang="en-GB" dirty="0" err="1" smtClean="0"/>
              <a:t>rephased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495570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243133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4/21</a:t>
            </a:r>
            <a:endParaRPr lang="en-GB" sz="1400" dirty="0" smtClean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1999" y="206084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00192" y="134076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Shift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25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3" name="Oval 12"/>
          <p:cNvSpPr/>
          <p:nvPr/>
        </p:nvSpPr>
        <p:spPr>
          <a:xfrm>
            <a:off x="2195736" y="3854146"/>
            <a:ext cx="648072" cy="7954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915816" y="4437112"/>
            <a:ext cx="16196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09728" y="479715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DAQ test (basically junk data)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101916" y="191683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00192" y="134076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Shift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25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329325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Phase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948264" y="2924944"/>
            <a:ext cx="504056" cy="1296144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228184" y="3573016"/>
            <a:ext cx="79208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09728" y="479715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Setup changed, BPMs </a:t>
            </a:r>
            <a:r>
              <a:rPr lang="en-GB" dirty="0" err="1" smtClean="0"/>
              <a:t>rephased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32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Jitter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</p:spTree>
    <p:extLst>
      <p:ext uri="{BB962C8B-B14F-4D97-AF65-F5344CB8AC3E}">
        <p14:creationId xmlns:p14="http://schemas.microsoft.com/office/powerpoint/2010/main" val="154110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1" y="1110941"/>
            <a:ext cx="8229617" cy="5486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LO Jitter Over A Shift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9/21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>
                <a:latin typeface="Calibri" pitchFamily="34" charset="0"/>
              </a:rPr>
              <a:t>03 February 2012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7438" y="515719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Bunch 1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Bunch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12160" y="134076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Shift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16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5577</TotalTime>
  <Words>372</Words>
  <Application>Microsoft Office PowerPoint</Application>
  <PresentationFormat>On-screen Show (4:3)</PresentationFormat>
  <Paragraphs>131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LO Phase Study</vt:lpstr>
      <vt:lpstr>LO Phase Study</vt:lpstr>
      <vt:lpstr>LO Phase Over A Shift</vt:lpstr>
      <vt:lpstr>LO Phase Over A Shift</vt:lpstr>
      <vt:lpstr>LO Phase Over A Shift</vt:lpstr>
      <vt:lpstr>LO Phase Over A Shift</vt:lpstr>
      <vt:lpstr>LO Phase Over A Shift</vt:lpstr>
      <vt:lpstr>LO Jitter Over A Shift</vt:lpstr>
      <vt:lpstr>LO Jitter Over A Shift</vt:lpstr>
      <vt:lpstr>LO Jitter Over A Shift</vt:lpstr>
      <vt:lpstr>LO Jitter Over A Shift</vt:lpstr>
      <vt:lpstr>LO Jitter Over A Shift</vt:lpstr>
      <vt:lpstr>LO Jitter Examined</vt:lpstr>
      <vt:lpstr>LO Jitter Examined</vt:lpstr>
      <vt:lpstr>LO Phase Over A Run</vt:lpstr>
      <vt:lpstr>LO Phase Over A Run</vt:lpstr>
      <vt:lpstr>LO Phase Over A Run</vt:lpstr>
      <vt:lpstr>LO Phase Over A Run</vt:lpstr>
      <vt:lpstr>LO Phase Over A Run</vt:lpstr>
      <vt:lpstr>LO Phase Over A Run</vt:lpstr>
      <vt:lpstr>LO Phase Over A Run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29</cp:revision>
  <dcterms:created xsi:type="dcterms:W3CDTF">2011-03-24T11:41:11Z</dcterms:created>
  <dcterms:modified xsi:type="dcterms:W3CDTF">2012-02-03T10:03:00Z</dcterms:modified>
</cp:coreProperties>
</file>