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6" r:id="rId4"/>
    <p:sldId id="265" r:id="rId5"/>
    <p:sldId id="263" r:id="rId6"/>
    <p:sldId id="261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10/02/2012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</a:t>
            </a:r>
            <a:r>
              <a:rPr lang="en-GB" sz="1400" dirty="0" smtClean="0">
                <a:latin typeface="Calibri" pitchFamily="34" charset="0"/>
              </a:rPr>
              <a:t> February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2919" y="2636912"/>
            <a:ext cx="8229600" cy="1143000"/>
          </a:xfrm>
        </p:spPr>
        <p:txBody>
          <a:bodyPr/>
          <a:lstStyle/>
          <a:p>
            <a:r>
              <a:rPr lang="en-GB" dirty="0" smtClean="0"/>
              <a:t>Further Investigations into the 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Over a Long Run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</a:t>
            </a:r>
            <a:r>
              <a:rPr lang="en-GB" sz="1400" dirty="0" smtClean="0">
                <a:latin typeface="Calibri" pitchFamily="34" charset="0"/>
              </a:rPr>
              <a:t> 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8" y="1133424"/>
            <a:ext cx="9036050" cy="51249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36097" y="764704"/>
            <a:ext cx="356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Red Fitted Sine Wave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Blue 100 point Moving Average</a:t>
            </a:r>
          </a:p>
          <a:p>
            <a:r>
              <a:rPr lang="en-GB" dirty="0" smtClean="0">
                <a:solidFill>
                  <a:srgbClr val="FF33CC"/>
                </a:solidFill>
              </a:rPr>
              <a:t>Magenta 300 Point Moving Average</a:t>
            </a:r>
            <a:endParaRPr lang="en-GB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2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Over a Long Run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</a:t>
            </a:r>
            <a:r>
              <a:rPr lang="en-GB" sz="1400" dirty="0" smtClean="0">
                <a:latin typeface="Calibri" pitchFamily="34" charset="0"/>
              </a:rPr>
              <a:t> 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33424"/>
            <a:ext cx="8893621" cy="51249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36097" y="764704"/>
            <a:ext cx="356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Red Fitted Sine Wave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Blue 100 point Moving Average</a:t>
            </a:r>
          </a:p>
          <a:p>
            <a:r>
              <a:rPr lang="en-GB" dirty="0" smtClean="0">
                <a:solidFill>
                  <a:srgbClr val="FF33CC"/>
                </a:solidFill>
              </a:rPr>
              <a:t>Magenta 300 Point Moving Average</a:t>
            </a:r>
            <a:endParaRPr lang="en-GB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9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</a:t>
            </a:r>
            <a:r>
              <a:rPr lang="en-GB" sz="1400" dirty="0" smtClean="0">
                <a:latin typeface="Calibri" pitchFamily="34" charset="0"/>
              </a:rPr>
              <a:t> 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866502"/>
            <a:ext cx="9071769" cy="565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5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</a:t>
            </a:r>
            <a:r>
              <a:rPr lang="en-GB" sz="1400" dirty="0" smtClean="0">
                <a:latin typeface="Calibri" pitchFamily="34" charset="0"/>
              </a:rPr>
              <a:t> 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1133425"/>
            <a:ext cx="9071769" cy="512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2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</a:t>
            </a:r>
            <a:r>
              <a:rPr lang="en-GB" sz="1400" dirty="0" smtClean="0">
                <a:latin typeface="Calibri" pitchFamily="34" charset="0"/>
              </a:rPr>
              <a:t> 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1133425"/>
            <a:ext cx="9071769" cy="512499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259633" y="1916832"/>
            <a:ext cx="43204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endCxn id="3" idx="6"/>
          </p:cNvCxnSpPr>
          <p:nvPr/>
        </p:nvCxnSpPr>
        <p:spPr>
          <a:xfrm flipH="1">
            <a:off x="1691681" y="2168860"/>
            <a:ext cx="5760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67744" y="191683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Period of Approx. 12 </a:t>
            </a:r>
            <a:r>
              <a:rPr lang="en-GB" dirty="0" err="1" smtClean="0"/>
              <a:t>Mins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2051720" y="5229200"/>
            <a:ext cx="43204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483768" y="5229200"/>
            <a:ext cx="72008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85938" y="5044534"/>
            <a:ext cx="311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Period of Approx. 50 Seconds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</a:t>
            </a:r>
            <a:r>
              <a:rPr lang="en-GB" sz="1400" dirty="0" smtClean="0">
                <a:latin typeface="Calibri" pitchFamily="34" charset="0"/>
              </a:rPr>
              <a:t> 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1133425"/>
            <a:ext cx="9071769" cy="512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28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FFT of the Signals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7/7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10</a:t>
            </a:r>
            <a:r>
              <a:rPr lang="en-GB" sz="1400" dirty="0" smtClean="0">
                <a:latin typeface="Calibri" pitchFamily="34" charset="0"/>
              </a:rPr>
              <a:t> February 2012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9" y="1133425"/>
            <a:ext cx="9071769" cy="5124994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607719" y="5087113"/>
            <a:ext cx="432048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039767" y="4371146"/>
            <a:ext cx="311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Period of Approx. 2.5 Seconds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039767" y="4740478"/>
            <a:ext cx="360040" cy="3399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3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129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Further Investigations into the LO</vt:lpstr>
      <vt:lpstr>Lo Over a Long Run</vt:lpstr>
      <vt:lpstr>Lo Over a Long Run</vt:lpstr>
      <vt:lpstr>FFT of the Signals</vt:lpstr>
      <vt:lpstr>FFT of the Signals</vt:lpstr>
      <vt:lpstr>FFT of the Signals</vt:lpstr>
      <vt:lpstr>FFT of the Signals</vt:lpstr>
      <vt:lpstr>FFT of the Signals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11</cp:revision>
  <dcterms:created xsi:type="dcterms:W3CDTF">2011-03-24T11:41:11Z</dcterms:created>
  <dcterms:modified xsi:type="dcterms:W3CDTF">2012-02-10T10:05:28Z</dcterms:modified>
</cp:coreProperties>
</file>