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0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KILC2012 </a:t>
            </a:r>
            <a:r>
              <a:rPr lang="en-GB" dirty="0" err="1"/>
              <a:t>Dague</a:t>
            </a:r>
            <a:r>
              <a:rPr lang="en-GB" dirty="0"/>
              <a:t> 23-27</a:t>
            </a:r>
            <a:r>
              <a:rPr lang="en-GB" baseline="30000" dirty="0"/>
              <a:t>th</a:t>
            </a:r>
            <a:r>
              <a:rPr lang="en-GB" dirty="0"/>
              <a:t> April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6945358"/>
              </p:ext>
            </p:extLst>
          </p:nvPr>
        </p:nvGraphicFramePr>
        <p:xfrm>
          <a:off x="685800" y="2142399"/>
          <a:ext cx="7772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Monday 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Tuesday 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Wednesday 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Thursday 26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Joint plenary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Joint plenary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Parallel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Joint plenary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Parallel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GDE plenary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GDE plenary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Joint plenary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5275027"/>
            <a:ext cx="5966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2.5 days of parallel WG sessions available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7353" y="4219257"/>
            <a:ext cx="7100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17:00-18:00 Panel discussion on ILC physics case and/or strategy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481760" y="990600"/>
            <a:ext cx="235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http://kilc12.knu.ac.kr</a:t>
            </a:r>
          </a:p>
        </p:txBody>
      </p:sp>
    </p:spTree>
    <p:extLst>
      <p:ext uri="{BB962C8B-B14F-4D97-AF65-F5344CB8AC3E}">
        <p14:creationId xmlns:p14="http://schemas.microsoft.com/office/powerpoint/2010/main" val="2298105432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KILC2012 </a:t>
            </a:r>
            <a:r>
              <a:rPr lang="en-GB" dirty="0" err="1" smtClean="0"/>
              <a:t>Dague</a:t>
            </a:r>
            <a:r>
              <a:rPr lang="en-GB" dirty="0" smtClean="0"/>
              <a:t> 23-27</a:t>
            </a:r>
            <a:r>
              <a:rPr lang="en-GB" baseline="30000" dirty="0" smtClean="0"/>
              <a:t>th</a:t>
            </a:r>
            <a:r>
              <a:rPr lang="en-GB" dirty="0" smtClean="0"/>
              <a:t> April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8696"/>
            <a:ext cx="7772400" cy="3393840"/>
          </a:xfrm>
        </p:spPr>
        <p:txBody>
          <a:bodyPr/>
          <a:lstStyle/>
          <a:p>
            <a:r>
              <a:rPr lang="en-GB" dirty="0" smtClean="0"/>
              <a:t>WG-1	Sources</a:t>
            </a:r>
          </a:p>
          <a:p>
            <a:r>
              <a:rPr lang="en-GB" dirty="0" smtClean="0"/>
              <a:t>WG-2	Damping Rings</a:t>
            </a:r>
          </a:p>
          <a:p>
            <a:r>
              <a:rPr lang="en-GB" dirty="0" smtClean="0"/>
              <a:t>WG-3	SCRF Main Linac</a:t>
            </a:r>
          </a:p>
          <a:p>
            <a:r>
              <a:rPr lang="en-GB" dirty="0" smtClean="0"/>
              <a:t>WG-4	BDS/MDI</a:t>
            </a:r>
          </a:p>
          <a:p>
            <a:r>
              <a:rPr lang="en-GB" dirty="0" smtClean="0"/>
              <a:t>WG-5	CF&amp;S</a:t>
            </a:r>
          </a:p>
          <a:p>
            <a:r>
              <a:rPr lang="en-GB" dirty="0" smtClean="0"/>
              <a:t>WG-6	Simulations / Beam Dynamics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9060" y="1306010"/>
            <a:ext cx="6751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Standing GDE workshop working groups: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20185683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36</TotalTime>
  <Words>84</Words>
  <Application>Microsoft Macintosh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KILC2012 Dague 23-27th April</vt:lpstr>
      <vt:lpstr>KILC2012 Dague 23-27th April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Walker</dc:creator>
  <cp:lastModifiedBy>Nicholas Walker</cp:lastModifiedBy>
  <cp:revision>5</cp:revision>
  <dcterms:created xsi:type="dcterms:W3CDTF">2012-02-15T13:04:45Z</dcterms:created>
  <dcterms:modified xsi:type="dcterms:W3CDTF">2012-02-15T16:06:45Z</dcterms:modified>
</cp:coreProperties>
</file>