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15.02.12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0489"/>
            <a:ext cx="7772400" cy="5006622"/>
          </a:xfrm>
        </p:spPr>
        <p:txBody>
          <a:bodyPr/>
          <a:lstStyle/>
          <a:p>
            <a:r>
              <a:rPr lang="en-GB" dirty="0" smtClean="0"/>
              <a:t>February 29 (leap day)</a:t>
            </a:r>
          </a:p>
          <a:p>
            <a:pPr lvl="1"/>
            <a:r>
              <a:rPr lang="en-GB" dirty="0" smtClean="0"/>
              <a:t>Action Items</a:t>
            </a:r>
          </a:p>
          <a:p>
            <a:pPr lvl="1"/>
            <a:r>
              <a:rPr lang="en-GB" dirty="0" smtClean="0"/>
              <a:t>TDR top-level parameters</a:t>
            </a:r>
          </a:p>
          <a:p>
            <a:pPr lvl="1"/>
            <a:r>
              <a:rPr lang="en-GB" dirty="0" smtClean="0"/>
              <a:t>Main Linac (SCRF) Tech. Design Documentation</a:t>
            </a:r>
          </a:p>
          <a:p>
            <a:pPr lvl="2"/>
            <a:r>
              <a:rPr lang="en-GB" dirty="0" smtClean="0"/>
              <a:t>(aka EDMS)</a:t>
            </a:r>
          </a:p>
          <a:p>
            <a:endParaRPr lang="en-GB" dirty="0"/>
          </a:p>
          <a:p>
            <a:r>
              <a:rPr lang="en-GB" dirty="0" smtClean="0"/>
              <a:t>March 14 (tentative)</a:t>
            </a:r>
          </a:p>
          <a:p>
            <a:pPr lvl="1"/>
            <a:r>
              <a:rPr lang="en-GB" dirty="0" smtClean="0"/>
              <a:t>Action Items</a:t>
            </a:r>
          </a:p>
          <a:p>
            <a:pPr lvl="1"/>
            <a:r>
              <a:rPr lang="en-GB" dirty="0" smtClean="0"/>
              <a:t>CERN BTR (status, schedule </a:t>
            </a:r>
            <a:r>
              <a:rPr lang="en-GB" dirty="0" err="1" smtClean="0"/>
              <a:t>etc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TDR status</a:t>
            </a:r>
          </a:p>
          <a:p>
            <a:pPr lvl="1"/>
            <a:r>
              <a:rPr lang="en-GB" dirty="0" smtClean="0"/>
              <a:t>Plans for future technical system reviews</a:t>
            </a:r>
          </a:p>
        </p:txBody>
      </p:sp>
    </p:spTree>
    <p:extLst>
      <p:ext uri="{BB962C8B-B14F-4D97-AF65-F5344CB8AC3E}">
        <p14:creationId xmlns:p14="http://schemas.microsoft.com/office/powerpoint/2010/main" val="3051332904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36</TotalTime>
  <Words>52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Next Meetings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Walker</dc:creator>
  <cp:lastModifiedBy>Nicholas Walker</cp:lastModifiedBy>
  <cp:revision>5</cp:revision>
  <dcterms:created xsi:type="dcterms:W3CDTF">2012-02-15T13:04:45Z</dcterms:created>
  <dcterms:modified xsi:type="dcterms:W3CDTF">2012-02-15T16:07:10Z</dcterms:modified>
</cp:coreProperties>
</file>