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77" r:id="rId2"/>
    <p:sldId id="372" r:id="rId3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414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Computing News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17 February 2012</a:t>
            </a:r>
          </a:p>
          <a:p>
            <a:r>
              <a:rPr kumimoji="0" lang="en-US" altLang="ja-JP" dirty="0" smtClean="0"/>
              <a:t>KEK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1560" y="548680"/>
            <a:ext cx="819968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1. KEKCC will be off from 22 Feb.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Restart from April 2 (?)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Temporary system will start in 1 week.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Accounts for some people will be prepared. New password will be issued.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jlclogin2:/raid/2 disk trouble.  It will be removed permanently next week.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 New system, jlclogin3, will be available. 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SL5.7, x86_64, with GRID UI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Mount NFS disks : jlclogin2,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jlccpussXX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Libraries,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etc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have been prepared with gcc4.6.2, but have a problem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root X.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Accounts will be prepared gradually. Contact AM, if need urgently.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4. ilcui1d :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GRID UI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 KEK DMZ for file transfers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disk space O(1) TB.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Accounts will be created according to a user request. Contact AM.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ilcui1d seems not working since this morning. Don’t know why ?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0423285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2357</TotalTime>
  <Words>24</Words>
  <Application>Microsoft Office PowerPoint</Application>
  <PresentationFormat>画面に合わせる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白紙2</vt:lpstr>
      <vt:lpstr>Computing News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141</cp:revision>
  <dcterms:created xsi:type="dcterms:W3CDTF">2009-06-04T06:26:41Z</dcterms:created>
  <dcterms:modified xsi:type="dcterms:W3CDTF">2012-02-17T04:44:37Z</dcterms:modified>
</cp:coreProperties>
</file>