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6" r:id="rId4"/>
    <p:sldId id="265" r:id="rId5"/>
    <p:sldId id="267" r:id="rId6"/>
    <p:sldId id="263" r:id="rId7"/>
    <p:sldId id="261" r:id="rId8"/>
    <p:sldId id="264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24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17/02/2012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17/02/2012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17/02/2012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17/02/2012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17/02/2012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17/02/2012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17/02/2012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17/02/2012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17/02/2012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17/02/2012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17/02/2012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17/02/2012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 smtClean="0">
                <a:latin typeface="Calibri" pitchFamily="34" charset="0"/>
              </a:rPr>
              <a:t>February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92919" y="2636912"/>
            <a:ext cx="8229600" cy="1143000"/>
          </a:xfrm>
        </p:spPr>
        <p:txBody>
          <a:bodyPr/>
          <a:lstStyle/>
          <a:p>
            <a:r>
              <a:rPr lang="en-GB" dirty="0" smtClean="0"/>
              <a:t>Further Investigations into the LO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 Over a Long Run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 smtClean="0">
                <a:latin typeface="Calibri" pitchFamily="34" charset="0"/>
              </a:rPr>
              <a:t>February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8" y="1133424"/>
            <a:ext cx="9036050" cy="512499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436097" y="764704"/>
            <a:ext cx="35650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Red Fitted Sine Wave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Blue 100 point Moving Average</a:t>
            </a:r>
          </a:p>
          <a:p>
            <a:r>
              <a:rPr lang="en-GB" dirty="0" smtClean="0">
                <a:solidFill>
                  <a:srgbClr val="FF33CC"/>
                </a:solidFill>
              </a:rPr>
              <a:t>Magenta 300 Point Moving Average</a:t>
            </a:r>
            <a:endParaRPr lang="en-GB" dirty="0">
              <a:solidFill>
                <a:srgbClr val="FF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22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 Over a Long Run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 smtClean="0">
                <a:latin typeface="Calibri" pitchFamily="34" charset="0"/>
              </a:rPr>
              <a:t>February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33424"/>
            <a:ext cx="8893621" cy="512499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436097" y="764704"/>
            <a:ext cx="35650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Red Fitted Sine Wave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Blue 100 point Moving Average</a:t>
            </a:r>
          </a:p>
          <a:p>
            <a:r>
              <a:rPr lang="en-GB" dirty="0" smtClean="0">
                <a:solidFill>
                  <a:srgbClr val="FF33CC"/>
                </a:solidFill>
              </a:rPr>
              <a:t>Magenta 300 Point Moving Average</a:t>
            </a:r>
            <a:endParaRPr lang="en-GB" dirty="0">
              <a:solidFill>
                <a:srgbClr val="FF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39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FFT of the Signals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 smtClean="0">
                <a:latin typeface="Calibri" pitchFamily="34" charset="0"/>
              </a:rPr>
              <a:t>February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9" y="866502"/>
            <a:ext cx="9071769" cy="5658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25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FFT of the Signals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 smtClean="0">
                <a:latin typeface="Calibri" pitchFamily="34" charset="0"/>
              </a:rPr>
              <a:t>February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9" y="866502"/>
            <a:ext cx="9071769" cy="5658841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979266" y="1428030"/>
            <a:ext cx="784421" cy="221699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38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FFT of the Signals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 smtClean="0">
                <a:latin typeface="Calibri" pitchFamily="34" charset="0"/>
              </a:rPr>
              <a:t>February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9" y="1133425"/>
            <a:ext cx="9071769" cy="5124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52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FFT of the Signals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5/7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 smtClean="0">
                <a:latin typeface="Calibri" pitchFamily="34" charset="0"/>
              </a:rPr>
              <a:t>February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9" y="1133425"/>
            <a:ext cx="9071769" cy="5124994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1259633" y="1916832"/>
            <a:ext cx="432048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>
            <a:endCxn id="3" idx="6"/>
          </p:cNvCxnSpPr>
          <p:nvPr/>
        </p:nvCxnSpPr>
        <p:spPr>
          <a:xfrm flipH="1">
            <a:off x="1691681" y="2168860"/>
            <a:ext cx="57606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67744" y="1916832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Period of Approx. 12 </a:t>
            </a:r>
            <a:r>
              <a:rPr lang="en-GB" dirty="0" err="1" smtClean="0"/>
              <a:t>Mins</a:t>
            </a:r>
            <a:endParaRPr lang="en-GB" dirty="0"/>
          </a:p>
        </p:txBody>
      </p:sp>
      <p:sp>
        <p:nvSpPr>
          <p:cNvPr id="15" name="Oval 14"/>
          <p:cNvSpPr/>
          <p:nvPr/>
        </p:nvSpPr>
        <p:spPr>
          <a:xfrm>
            <a:off x="2051720" y="5229200"/>
            <a:ext cx="432048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2483768" y="5229200"/>
            <a:ext cx="72008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185938" y="5044534"/>
            <a:ext cx="3114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Period of Approx. 50 Seconds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6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FFT of the Signals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6/7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 smtClean="0">
                <a:latin typeface="Calibri" pitchFamily="34" charset="0"/>
              </a:rPr>
              <a:t>February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9" y="1133425"/>
            <a:ext cx="9071769" cy="5124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28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FFT of the Signals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7/7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17 </a:t>
            </a:r>
            <a:r>
              <a:rPr lang="en-GB" sz="1400" dirty="0" smtClean="0">
                <a:latin typeface="Calibri" pitchFamily="34" charset="0"/>
              </a:rPr>
              <a:t>February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9" y="1133425"/>
            <a:ext cx="9071769" cy="5124994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4607719" y="5087113"/>
            <a:ext cx="432048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039767" y="4371146"/>
            <a:ext cx="3114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Period of Approx. 2.5 Seconds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5039767" y="4740478"/>
            <a:ext cx="360040" cy="3399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637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139</Words>
  <Application>Microsoft Office PowerPoint</Application>
  <PresentationFormat>On-screen Show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Further Investigations into the LO</vt:lpstr>
      <vt:lpstr>Lo Over a Long Run</vt:lpstr>
      <vt:lpstr>Lo Over a Long Run</vt:lpstr>
      <vt:lpstr>FFT of the Signals</vt:lpstr>
      <vt:lpstr>FFT of the Signals</vt:lpstr>
      <vt:lpstr>FFT of the Signals</vt:lpstr>
      <vt:lpstr>FFT of the Signals</vt:lpstr>
      <vt:lpstr>FFT of the Signals</vt:lpstr>
      <vt:lpstr>FFT of the Signals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13</cp:revision>
  <dcterms:created xsi:type="dcterms:W3CDTF">2011-03-24T11:41:11Z</dcterms:created>
  <dcterms:modified xsi:type="dcterms:W3CDTF">2012-02-17T09:48:08Z</dcterms:modified>
</cp:coreProperties>
</file>