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24/02/2012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24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790056"/>
            <a:ext cx="8229600" cy="1143000"/>
          </a:xfrm>
        </p:spPr>
        <p:txBody>
          <a:bodyPr/>
          <a:lstStyle/>
          <a:p>
            <a:r>
              <a:rPr lang="en-GB" dirty="0"/>
              <a:t>Proposed ATF Visit</a:t>
            </a:r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March ATF Trip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/>
              <a:t>I proposed a trip in March to Phil to take some “un-sexy” results that I however felt were needed</a:t>
            </a:r>
          </a:p>
          <a:p>
            <a:r>
              <a:rPr lang="en-GB" dirty="0"/>
              <a:t>The results would only require a skeleton crew </a:t>
            </a:r>
          </a:p>
          <a:p>
            <a:r>
              <a:rPr lang="en-GB" dirty="0"/>
              <a:t>Finally I envisaged only me and </a:t>
            </a:r>
            <a:r>
              <a:rPr lang="en-GB" dirty="0" err="1"/>
              <a:t>Nevan</a:t>
            </a:r>
            <a:r>
              <a:rPr lang="en-GB" dirty="0"/>
              <a:t> travelling so we can ensure early we can set up and run the FONT system</a:t>
            </a:r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24 February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March ATF Trip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36712"/>
            <a:ext cx="8821612" cy="561662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Using the calibration software I’ve developed to get some plots I could put in my thesis to show it actually worked.</a:t>
            </a:r>
          </a:p>
          <a:p>
            <a:pPr lvl="0"/>
            <a:r>
              <a:rPr lang="en-GB" dirty="0"/>
              <a:t>Some much more detailed LO phase scans, these would have the two fold use of a) going in my thesis and b) doing a more rigorous test to see how stable we are to LO jitter.</a:t>
            </a:r>
          </a:p>
          <a:p>
            <a:pPr lvl="0"/>
            <a:r>
              <a:rPr lang="en-GB" dirty="0"/>
              <a:t>A LO scan with a longer run at each point to try and gauge an idea experimentally of how LO jitter affects the resolution. </a:t>
            </a:r>
          </a:p>
          <a:p>
            <a:pPr lvl="0"/>
            <a:r>
              <a:rPr lang="en-GB" dirty="0"/>
              <a:t>A much more detailed mover scan, with much longer runs at each step to get a plot of resolution against position. </a:t>
            </a:r>
          </a:p>
          <a:p>
            <a:pPr lvl="0"/>
            <a:r>
              <a:rPr lang="en-GB" dirty="0"/>
              <a:t>Some very long runs, just in single bunch mode that I can then look at in detail, especially under a Fourier analysis for things like slow LO and Position drift. </a:t>
            </a:r>
          </a:p>
          <a:p>
            <a:pPr lvl="0"/>
            <a:r>
              <a:rPr lang="en-GB" dirty="0"/>
              <a:t>I would also like to try and take some of the very first measurement steps looking at the cavity </a:t>
            </a:r>
            <a:r>
              <a:rPr lang="en-GB" dirty="0" err="1"/>
              <a:t>bpms</a:t>
            </a:r>
            <a:r>
              <a:rPr lang="en-GB" dirty="0"/>
              <a:t> (Honda – san’s electronics), instrumenting one with a FONT V board and trying to set up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24 February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1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I have been speaking with Honda-san about the current IPBPM</a:t>
            </a:r>
          </a:p>
          <a:p>
            <a:pPr lvl="0"/>
            <a:r>
              <a:rPr lang="en-GB" dirty="0"/>
              <a:t>They are located at the IP and currently plugged into SLAC electronics</a:t>
            </a:r>
          </a:p>
          <a:p>
            <a:pPr lvl="0"/>
            <a:r>
              <a:rPr lang="en-GB" dirty="0"/>
              <a:t>There are available </a:t>
            </a:r>
            <a:r>
              <a:rPr lang="en-GB" dirty="0" err="1"/>
              <a:t>heliax</a:t>
            </a:r>
            <a:r>
              <a:rPr lang="en-GB" dirty="0"/>
              <a:t> to send the signals outside the tunnel to the S-Band BPM rack</a:t>
            </a:r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24 February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1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I understand Colin and Glenn have made a breakthrough with the LO distribution</a:t>
            </a:r>
          </a:p>
          <a:p>
            <a:pPr lvl="0"/>
            <a:r>
              <a:rPr lang="en-GB" dirty="0" smtClean="0"/>
              <a:t>I think this really should take precedence over the other things as is more important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5/5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24 February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6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340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Proposed ATF Visit</vt:lpstr>
      <vt:lpstr>March ATF Trip</vt:lpstr>
      <vt:lpstr>March ATF Trip</vt:lpstr>
      <vt:lpstr>Cavities</vt:lpstr>
      <vt:lpstr>LO Improvements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5</cp:revision>
  <dcterms:created xsi:type="dcterms:W3CDTF">2011-03-24T11:41:11Z</dcterms:created>
  <dcterms:modified xsi:type="dcterms:W3CDTF">2012-02-24T09:59:58Z</dcterms:modified>
</cp:coreProperties>
</file>