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331640" y="6460283"/>
            <a:ext cx="684076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244408" y="6460283"/>
            <a:ext cx="44239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5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5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71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07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25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070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565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53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2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20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6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331640" y="6460283"/>
            <a:ext cx="6840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244408" y="6460283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AB4E569-DE22-4081-98E7-B2E7107E6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538BE0E8-9855-46B3-8409-E2F398CFD630}" type="datetimeFigureOut">
              <a:rPr kumimoji="1" lang="ja-JP" altLang="en-US" smtClean="0"/>
              <a:t>2012/3/1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428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AA-&gt;HH Study</a:t>
            </a:r>
            <a:br>
              <a:rPr kumimoji="1" lang="en-US" altLang="ja-JP" dirty="0" smtClean="0"/>
            </a:br>
            <a:r>
              <a:rPr lang="en-US" altLang="ja-JP" dirty="0" smtClean="0"/>
              <a:t>Current Status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Shin-</a:t>
            </a:r>
            <a:r>
              <a:rPr kumimoji="1" lang="en-US" altLang="ja-JP" dirty="0" err="1" smtClean="0"/>
              <a:t>ichi</a:t>
            </a:r>
            <a:r>
              <a:rPr kumimoji="1" lang="en-US" altLang="ja-JP" dirty="0" smtClean="0"/>
              <a:t> Kawada</a:t>
            </a:r>
          </a:p>
          <a:p>
            <a:r>
              <a:rPr lang="en-US" altLang="ja-JP" dirty="0" err="1" smtClean="0"/>
              <a:t>AdSM</a:t>
            </a:r>
            <a:r>
              <a:rPr lang="en-US" altLang="ja-JP" dirty="0" smtClean="0"/>
              <a:t>, Hiroshima University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24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Proceedings of LCWS11</a:t>
            </a:r>
            <a:endParaRPr kumimoji="1" lang="ja-JP" altLang="en-US" dirty="0"/>
          </a:p>
        </p:txBody>
      </p:sp>
      <p:pic>
        <p:nvPicPr>
          <p:cNvPr id="1026" name="Picture 2" descr="C:\Users\shin-ichi\Documents\JLC\Meetings\Asian_physicsmeeting\120302\LCWS11_pro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5"/>
            <a:ext cx="8640960" cy="345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694243" y="1268760"/>
            <a:ext cx="37555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>
                <a:solidFill>
                  <a:srgbClr val="FFFF00"/>
                </a:solidFill>
              </a:rPr>
              <a:t>arXiv:1201.6147</a:t>
            </a:r>
          </a:p>
          <a:p>
            <a:pPr algn="ctr"/>
            <a:r>
              <a:rPr lang="en-US" altLang="ja-JP" sz="3200" dirty="0" smtClean="0">
                <a:solidFill>
                  <a:schemeClr val="bg1"/>
                </a:solidFill>
              </a:rPr>
              <a:t>submitted 2012/1/31</a:t>
            </a:r>
          </a:p>
          <a:p>
            <a:pPr algn="ctr"/>
            <a:r>
              <a:rPr lang="en-US" altLang="ja-JP" sz="3200" dirty="0">
                <a:solidFill>
                  <a:schemeClr val="bg1"/>
                </a:solidFill>
              </a:rPr>
              <a:t>(</a:t>
            </a:r>
            <a:r>
              <a:rPr lang="en-US" altLang="ja-JP" sz="3200" dirty="0" smtClean="0">
                <a:solidFill>
                  <a:schemeClr val="bg1"/>
                </a:solidFill>
              </a:rPr>
              <a:t>I forgot to inform...)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51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Current 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preparing the paper</a:t>
            </a:r>
          </a:p>
          <a:p>
            <a:pPr lvl="1"/>
            <a:r>
              <a:rPr lang="en-US" altLang="ja-JP" dirty="0" smtClean="0"/>
              <a:t>Now updating Ver.1 -&gt; Ver.2...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479199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simpleblack</Template>
  <TotalTime>25</TotalTime>
  <Words>33</Words>
  <Application>Microsoft Office PowerPoint</Application>
  <PresentationFormat>画面に合わせる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simpleblack</vt:lpstr>
      <vt:lpstr>AA-&gt;HH Study Current Status</vt:lpstr>
      <vt:lpstr>Proceedings of LCWS11</vt:lpstr>
      <vt:lpstr>Current Status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AA-&gt;HH Study Current Status</dc:title>
  <dc:creator>shin-ichi</dc:creator>
  <cp:lastModifiedBy>shin-ichi</cp:lastModifiedBy>
  <cp:revision>4</cp:revision>
  <dcterms:created xsi:type="dcterms:W3CDTF">2012-03-01T08:13:59Z</dcterms:created>
  <dcterms:modified xsi:type="dcterms:W3CDTF">2012-03-01T08:39:47Z</dcterms:modified>
</cp:coreProperties>
</file>