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77" r:id="rId2"/>
    <p:sldId id="373" r:id="rId3"/>
    <p:sldId id="374" r:id="rId4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98" d="100"/>
          <a:sy n="98" d="100"/>
        </p:scale>
        <p:origin x="-41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2012/3/2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Computing News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645024"/>
            <a:ext cx="6400800" cy="1944216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2 March 2012</a:t>
            </a:r>
          </a:p>
          <a:p>
            <a:r>
              <a:rPr kumimoji="0" lang="en-US" altLang="ja-JP" dirty="0" smtClean="0"/>
              <a:t>KEK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7504" y="188640"/>
            <a:ext cx="9090950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KEKCC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Old KEKCC is operating now till the end of March. </a:t>
            </a:r>
          </a:p>
          <a:p>
            <a:pPr marL="742950" lvl="1" indent="-285750">
              <a:buFontTx/>
              <a:buChar char="-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login to </a:t>
            </a:r>
            <a:r>
              <a:rPr kumimoji="1" lang="en-US" altLang="ja-JP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cw10[1-4].cc.kek.jp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Files created after 20 Feb. are NOT copied to the new KEKCC.  Do by yourself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Un-official operation of new KEKCC has been started since 1 March.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Home directory of the old system is mounted at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/old/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READ only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Copy files to your home directory by yourself.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Old group directory is mounted at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endParaRPr lang="en-US" altLang="ja-JP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temporary symbolic link, 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ln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–s 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nfs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nfs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will be removed during the summer shutdown.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will contain common files for software studies.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Obsolete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files were moved to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/soft/Obsolete</a:t>
            </a:r>
            <a:endParaRPr lang="en-US" altLang="ja-JP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/soft/opt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gcc-4.4 with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gfortran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old KEKCC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MySql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database for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Port to </a:t>
            </a:r>
            <a:r>
              <a:rPr lang="en-US" altLang="ja-JP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lcdf01.kek.jp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not opened. 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Instead, use of local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mysql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using </a:t>
            </a:r>
            <a:r>
              <a:rPr lang="en-US" altLang="ja-JP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mokka-wrapper.sh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in 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MokkaDBConfig</a:t>
            </a:r>
            <a:endParaRPr lang="en-US" altLang="ja-JP" dirty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is recommended.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mysql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version: 5.0.77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5.0.45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Small change of </a:t>
            </a:r>
            <a:r>
              <a:rPr lang="en-US" altLang="ja-JP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init_ilcsoft.sh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is necessary. ( Change </a:t>
            </a:r>
            <a:r>
              <a:rPr lang="en-US" altLang="ja-JP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MYSQL_HOME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)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ilcsoft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/x86_64_gcc44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should work.</a:t>
            </a:r>
          </a:p>
          <a:p>
            <a:pPr marL="1200150" lvl="2" indent="-285750">
              <a:buFontTx/>
              <a:buChar char="-"/>
            </a:pP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/x86_64_gcc44/v01-13-03/examples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example.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Hope to create new libraries ( utils64,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etc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en-US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soon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Some user directories are in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Please move them in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/users</a:t>
            </a:r>
          </a:p>
        </p:txBody>
      </p:sp>
    </p:spTree>
    <p:extLst>
      <p:ext uri="{BB962C8B-B14F-4D97-AF65-F5344CB8AC3E}">
        <p14:creationId xmlns:p14="http://schemas.microsoft.com/office/powerpoint/2010/main" val="165541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0" y="364014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Validation of ILC software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55576" y="1052736"/>
            <a:ext cx="793678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version of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will be released soon ( this weekend ?)</a:t>
            </a:r>
          </a:p>
          <a:p>
            <a:pPr marL="285750" indent="-285750">
              <a:buFont typeface="Wingdings" pitchFamily="2" charset="2"/>
              <a:buChar char="n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Validation of the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very urgent task. 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Hit map study by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And pin down possible geometry overlap.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Single particle studies, such as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-- Momentum resolution and tracking efficiency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-- Impact parameter resolution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-- Energy resolution 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 energy resolutions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Background hits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Model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AHCAL model (ILD_O1_v01) is our first target.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Models for SIT/FTD/SET will be decided next Wednesday, hopefully.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itchFamily="2" charset="2"/>
              <a:buChar char="n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Voluntaries for validation works are highly welcomed</a:t>
            </a:r>
          </a:p>
        </p:txBody>
      </p:sp>
    </p:spTree>
    <p:extLst>
      <p:ext uri="{BB962C8B-B14F-4D97-AF65-F5344CB8AC3E}">
        <p14:creationId xmlns:p14="http://schemas.microsoft.com/office/powerpoint/2010/main" val="211419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2415</TotalTime>
  <Words>112</Words>
  <Application>Microsoft Office PowerPoint</Application>
  <PresentationFormat>画面に合わせる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白紙2</vt:lpstr>
      <vt:lpstr>Computing News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146</cp:revision>
  <dcterms:created xsi:type="dcterms:W3CDTF">2009-06-04T06:26:41Z</dcterms:created>
  <dcterms:modified xsi:type="dcterms:W3CDTF">2012-03-02T05:39:28Z</dcterms:modified>
</cp:coreProperties>
</file>