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302" r:id="rId3"/>
    <p:sldId id="303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テーマ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淡色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BEDFA-CA05-F042-9C6A-DC9A2EB947E8}" type="datetimeFigureOut">
              <a:rPr kumimoji="1" lang="ja-JP" altLang="en-US" smtClean="0"/>
              <a:t>12/03/09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C6275-6950-5240-BF79-9B75AD63D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8277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F67A2-3748-B942-8E04-B9C560A4DE9C}" type="datetimeFigureOut">
              <a:rPr kumimoji="1" lang="ja-JP" altLang="en-US" smtClean="0"/>
              <a:t>12/03/09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AAEA-C456-9348-BBBB-801D331C9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7188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7AAEA-C456-9348-BBBB-801D331C9B4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545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44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944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535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94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742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70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94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88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76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426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834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84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Higgs BR </a:t>
            </a:r>
            <a:r>
              <a:rPr lang="en-US" altLang="ja-JP" dirty="0" smtClean="0">
                <a:sym typeface="Wingdings"/>
              </a:rPr>
              <a:t>study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ILC physics and software meeting</a:t>
            </a:r>
          </a:p>
          <a:p>
            <a:r>
              <a:rPr lang="en-US" altLang="ja-JP" dirty="0" smtClean="0"/>
              <a:t>Mar. </a:t>
            </a:r>
            <a:r>
              <a:rPr lang="en-US" altLang="ja-JP" dirty="0" smtClean="0"/>
              <a:t>09. </a:t>
            </a:r>
            <a:r>
              <a:rPr lang="en-US" altLang="ja-JP" dirty="0" smtClean="0"/>
              <a:t>2012</a:t>
            </a:r>
            <a:endParaRPr kumimoji="1" lang="en-US" altLang="ja-JP" dirty="0" smtClean="0"/>
          </a:p>
          <a:p>
            <a:r>
              <a:rPr kumimoji="1" lang="en-US" altLang="ja-JP" dirty="0" smtClean="0"/>
              <a:t>Hiroak</a:t>
            </a:r>
            <a:r>
              <a:rPr lang="en-US" altLang="ja-JP" dirty="0" smtClean="0"/>
              <a:t>i Ono</a:t>
            </a:r>
          </a:p>
          <a:p>
            <a:r>
              <a:rPr kumimoji="1" lang="en-US" altLang="ja-JP" dirty="0" smtClean="0"/>
              <a:t>Nippon Dental Univ</a:t>
            </a:r>
            <a:r>
              <a:rPr lang="en-US" altLang="ja-JP" dirty="0" smtClean="0"/>
              <a:t>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425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Current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>
                <a:sym typeface="Wingdings"/>
              </a:rPr>
              <a:t>Prepare </a:t>
            </a:r>
            <a:r>
              <a:rPr lang="en-US" altLang="ja-JP" dirty="0" err="1" smtClean="0">
                <a:sym typeface="Wingdings"/>
              </a:rPr>
              <a:t>whizard</a:t>
            </a:r>
            <a:r>
              <a:rPr lang="en-US" altLang="ja-JP" dirty="0" smtClean="0">
                <a:sym typeface="Wingdings"/>
              </a:rPr>
              <a:t> with latest beam parameter for DBD study </a:t>
            </a:r>
            <a:r>
              <a:rPr lang="en-US" altLang="ja-JP" dirty="0" smtClean="0"/>
              <a:t>on </a:t>
            </a:r>
            <a:r>
              <a:rPr lang="en-US" altLang="ja-JP" dirty="0" smtClean="0"/>
              <a:t>KEKCC</a:t>
            </a:r>
            <a:endParaRPr lang="en-US" altLang="ja-JP" dirty="0" smtClean="0">
              <a:sym typeface="Wingdings"/>
            </a:endParaRPr>
          </a:p>
          <a:p>
            <a:pPr lvl="1"/>
            <a:r>
              <a:rPr lang="en-US" altLang="ja-JP" dirty="0" err="1" smtClean="0"/>
              <a:t>lumi_linker_number</a:t>
            </a:r>
            <a:r>
              <a:rPr lang="en-US" altLang="ja-JP" dirty="0"/>
              <a:t>=</a:t>
            </a:r>
            <a:r>
              <a:rPr lang="en-US" altLang="ja-JP" dirty="0" smtClean="0"/>
              <a:t>18</a:t>
            </a:r>
          </a:p>
          <a:p>
            <a:pPr lvl="1"/>
            <a:r>
              <a:rPr lang="en-US" altLang="ja-JP" dirty="0" err="1" smtClean="0"/>
              <a:t>machine_configuration</a:t>
            </a:r>
            <a:r>
              <a:rPr lang="en-US" altLang="ja-JP" dirty="0"/>
              <a:t>=</a:t>
            </a:r>
            <a:r>
              <a:rPr lang="en-US" altLang="ja-JP" dirty="0" smtClean="0"/>
              <a:t>B1b_ws</a:t>
            </a:r>
          </a:p>
          <a:p>
            <a:pPr lvl="1"/>
            <a:r>
              <a:rPr lang="en-US" altLang="ja-JP" dirty="0" smtClean="0"/>
              <a:t>Check pre-selections for these sample</a:t>
            </a:r>
            <a:endParaRPr lang="en-US" altLang="ja-JP" dirty="0" smtClean="0"/>
          </a:p>
          <a:p>
            <a:r>
              <a:rPr lang="en-US" altLang="ja-JP" dirty="0" smtClean="0">
                <a:sym typeface="Wingdings"/>
              </a:rPr>
              <a:t>Semi</a:t>
            </a:r>
            <a:r>
              <a:rPr lang="en-US" altLang="ja-JP" dirty="0" smtClean="0">
                <a:sym typeface="Wingdings"/>
              </a:rPr>
              <a:t>-</a:t>
            </a:r>
            <a:r>
              <a:rPr lang="en-US" altLang="ja-JP" dirty="0" err="1" smtClean="0">
                <a:sym typeface="Wingdings"/>
              </a:rPr>
              <a:t>leptonic</a:t>
            </a:r>
            <a:r>
              <a:rPr lang="en-US" altLang="ja-JP" dirty="0" smtClean="0">
                <a:sym typeface="Wingdings"/>
              </a:rPr>
              <a:t> decay channels </a:t>
            </a:r>
            <a:r>
              <a:rPr lang="en-US" altLang="ja-JP" dirty="0" smtClean="0">
                <a:sym typeface="Wingdings"/>
              </a:rPr>
              <a:t>analysis</a:t>
            </a:r>
            <a:endParaRPr lang="en-US" altLang="ja-JP" dirty="0" smtClean="0">
              <a:sym typeface="Wingdings"/>
            </a:endParaRPr>
          </a:p>
          <a:p>
            <a:pPr lvl="1"/>
            <a:r>
              <a:rPr lang="en-US" altLang="ja-JP" dirty="0" smtClean="0">
                <a:sym typeface="Wingdings"/>
              </a:rPr>
              <a:t>HWW*</a:t>
            </a:r>
            <a:r>
              <a:rPr lang="en-US" altLang="ja-JP" dirty="0" err="1" smtClean="0">
                <a:sym typeface="Wingdings"/>
              </a:rPr>
              <a:t>lvqq</a:t>
            </a:r>
            <a:r>
              <a:rPr lang="en-US" altLang="ja-JP" dirty="0" smtClean="0">
                <a:sym typeface="Wingdings"/>
              </a:rPr>
              <a:t> (</a:t>
            </a:r>
            <a:r>
              <a:rPr lang="en-US" altLang="ja-JP" dirty="0" err="1" smtClean="0">
                <a:sym typeface="Wingdings"/>
              </a:rPr>
              <a:t>ZHqqH</a:t>
            </a:r>
            <a:r>
              <a:rPr lang="en-US" altLang="ja-JP" dirty="0" smtClean="0">
                <a:sym typeface="Wingdings"/>
              </a:rPr>
              <a:t>, </a:t>
            </a:r>
            <a:r>
              <a:rPr lang="en-US" altLang="ja-JP" dirty="0" err="1" smtClean="0">
                <a:sym typeface="Wingdings"/>
              </a:rPr>
              <a:t>llH</a:t>
            </a:r>
            <a:r>
              <a:rPr lang="en-US" altLang="ja-JP" dirty="0" smtClean="0">
                <a:sym typeface="Wingdings"/>
              </a:rPr>
              <a:t> will be target)</a:t>
            </a:r>
          </a:p>
          <a:p>
            <a:pPr lvl="1"/>
            <a:r>
              <a:rPr lang="en-US" altLang="ja-JP" dirty="0" smtClean="0">
                <a:sym typeface="Wingdings"/>
              </a:rPr>
              <a:t>HZZ (</a:t>
            </a:r>
            <a:r>
              <a:rPr lang="en-US" altLang="ja-JP" dirty="0" err="1" smtClean="0">
                <a:sym typeface="Wingdings"/>
              </a:rPr>
              <a:t>llqq</a:t>
            </a:r>
            <a:r>
              <a:rPr lang="en-US" altLang="ja-JP" dirty="0" smtClean="0">
                <a:sym typeface="Wingdings"/>
              </a:rPr>
              <a:t> with </a:t>
            </a:r>
            <a:r>
              <a:rPr lang="en-US" altLang="ja-JP" dirty="0" err="1" smtClean="0">
                <a:sym typeface="Wingdings"/>
              </a:rPr>
              <a:t>ZHvvH</a:t>
            </a:r>
            <a:r>
              <a:rPr lang="en-US" altLang="ja-JP" dirty="0" smtClean="0">
                <a:sym typeface="Wingdings"/>
              </a:rPr>
              <a:t>, </a:t>
            </a:r>
            <a:r>
              <a:rPr lang="en-US" altLang="ja-JP" dirty="0" err="1" smtClean="0">
                <a:sym typeface="Wingdings"/>
              </a:rPr>
              <a:t>qqH</a:t>
            </a:r>
            <a:r>
              <a:rPr lang="en-US" altLang="ja-JP" dirty="0" smtClean="0">
                <a:sym typeface="Wingdings"/>
              </a:rPr>
              <a:t>)</a:t>
            </a:r>
          </a:p>
          <a:p>
            <a:pPr lvl="1"/>
            <a:r>
              <a:rPr lang="en-US" altLang="ja-JP" dirty="0" err="1" smtClean="0">
                <a:sym typeface="Wingdings"/>
              </a:rPr>
              <a:t>Htautau</a:t>
            </a:r>
            <a:r>
              <a:rPr lang="en-US" altLang="ja-JP" dirty="0" smtClean="0">
                <a:sym typeface="Wingdings"/>
              </a:rPr>
              <a:t> (</a:t>
            </a:r>
            <a:r>
              <a:rPr lang="en-US" altLang="ja-JP" dirty="0" err="1" smtClean="0">
                <a:sym typeface="Wingdings"/>
              </a:rPr>
              <a:t>hadronic</a:t>
            </a:r>
            <a:r>
              <a:rPr lang="en-US" altLang="ja-JP" dirty="0" smtClean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decay </a:t>
            </a:r>
            <a:r>
              <a:rPr lang="en-US" altLang="ja-JP" dirty="0" smtClean="0">
                <a:sym typeface="Wingdings"/>
              </a:rPr>
              <a:t>with </a:t>
            </a:r>
            <a:r>
              <a:rPr lang="en-US" altLang="ja-JP" dirty="0" err="1" smtClean="0">
                <a:sym typeface="Wingdings"/>
              </a:rPr>
              <a:t>qqH</a:t>
            </a:r>
            <a:r>
              <a:rPr lang="en-US" altLang="ja-JP" dirty="0" smtClean="0">
                <a:sym typeface="Wingdings"/>
              </a:rPr>
              <a:t>, </a:t>
            </a:r>
            <a:r>
              <a:rPr lang="en-US" altLang="ja-JP" dirty="0" err="1" smtClean="0">
                <a:sym typeface="Wingdings"/>
              </a:rPr>
              <a:t>llH</a:t>
            </a:r>
            <a:r>
              <a:rPr lang="en-US" altLang="ja-JP" dirty="0" smtClean="0">
                <a:sym typeface="Wingdings"/>
              </a:rPr>
              <a:t>)</a:t>
            </a:r>
            <a:endParaRPr lang="en-US" altLang="ja-JP" dirty="0">
              <a:sym typeface="Wingdings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303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</a:t>
            </a:r>
            <a:r>
              <a:rPr kumimoji="1" lang="en-US" altLang="ja-JP" dirty="0" smtClean="0">
                <a:sym typeface="Wingdings"/>
              </a:rPr>
              <a:t>WW*, </a:t>
            </a:r>
            <a:r>
              <a:rPr kumimoji="1" lang="en-US" altLang="ja-JP" dirty="0" err="1" smtClean="0">
                <a:sym typeface="Wingdings"/>
              </a:rPr>
              <a:t>WWlvqq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09.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92322" y="1272333"/>
            <a:ext cx="526375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err="1" smtClean="0"/>
              <a:t>ZH</a:t>
            </a:r>
            <a:r>
              <a:rPr lang="en-US" altLang="ja-JP" sz="2800" dirty="0" err="1" smtClean="0">
                <a:sym typeface="Wingdings"/>
              </a:rPr>
              <a:t></a:t>
            </a:r>
            <a:r>
              <a:rPr lang="en-US" altLang="ja-JP" sz="2800" dirty="0" err="1" smtClean="0"/>
              <a:t>qqH</a:t>
            </a:r>
            <a:r>
              <a:rPr lang="en-US" altLang="ja-JP" sz="2800" dirty="0" smtClean="0"/>
              <a:t>, </a:t>
            </a:r>
            <a:r>
              <a:rPr lang="en-US" altLang="ja-JP" sz="2800" dirty="0" smtClean="0">
                <a:sym typeface="Wingdings"/>
              </a:rPr>
              <a:t>HWW*</a:t>
            </a:r>
            <a:r>
              <a:rPr lang="en-US" altLang="ja-JP" sz="2800" dirty="0" err="1" smtClean="0">
                <a:sym typeface="Wingdings"/>
              </a:rPr>
              <a:t>lvqq</a:t>
            </a:r>
            <a:r>
              <a:rPr lang="en-US" altLang="ja-JP" sz="2800" dirty="0" smtClean="0">
                <a:sym typeface="Wingdings"/>
              </a:rPr>
              <a:t> channel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7200" y="1899815"/>
            <a:ext cx="8430513" cy="425757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iso-lepton+4 jet clustering+1 missing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Now checking isolated lepton</a:t>
            </a:r>
          </a:p>
          <a:p>
            <a:r>
              <a:rPr lang="en-US" altLang="ja-JP" sz="2800" dirty="0" smtClean="0"/>
              <a:t>Require one isolated lepton and apply four-jet clustering</a:t>
            </a:r>
          </a:p>
          <a:p>
            <a:endParaRPr lang="en-US" altLang="ja-JP" sz="2800" dirty="0" smtClean="0"/>
          </a:p>
          <a:p>
            <a:r>
              <a:rPr lang="en-US" altLang="ja-JP" sz="2800" dirty="0" err="1" smtClean="0"/>
              <a:t>q</a:t>
            </a:r>
            <a:r>
              <a:rPr lang="en-US" altLang="ja-JP" sz="2800" baseline="-25000" dirty="0" err="1" smtClean="0"/>
              <a:t>H</a:t>
            </a:r>
            <a:r>
              <a:rPr lang="en-US" altLang="ja-JP" sz="2800" baseline="-25000" dirty="0" smtClean="0"/>
              <a:t>=</a:t>
            </a:r>
            <a:r>
              <a:rPr lang="en-US" altLang="ja-JP" sz="2800" dirty="0" err="1" smtClean="0"/>
              <a:t>q</a:t>
            </a:r>
            <a:r>
              <a:rPr lang="en-US" altLang="ja-JP" sz="2800" baseline="-25000" dirty="0" err="1" smtClean="0"/>
              <a:t>ww</a:t>
            </a:r>
            <a:r>
              <a:rPr lang="en-US" altLang="ja-JP" sz="2800" baseline="-25000" dirty="0" smtClean="0"/>
              <a:t>=</a:t>
            </a:r>
            <a:r>
              <a:rPr lang="en-US" altLang="ja-JP" sz="2800" dirty="0" err="1" smtClean="0"/>
              <a:t>q</a:t>
            </a:r>
            <a:r>
              <a:rPr lang="en-US" altLang="ja-JP" sz="2800" baseline="-25000" dirty="0" err="1" smtClean="0"/>
              <a:t>lv+</a:t>
            </a:r>
            <a:r>
              <a:rPr lang="en-US" altLang="ja-JP" sz="2800" dirty="0" err="1" smtClean="0"/>
              <a:t>q</a:t>
            </a:r>
            <a:r>
              <a:rPr lang="en-US" altLang="ja-JP" sz="2800" baseline="-25000" dirty="0" err="1" smtClean="0"/>
              <a:t>jj</a:t>
            </a:r>
            <a:r>
              <a:rPr lang="en-US" altLang="ja-JP" sz="2800" baseline="-25000" dirty="0" smtClean="0"/>
              <a:t> </a:t>
            </a:r>
            <a:r>
              <a:rPr lang="en-US" altLang="ja-JP" sz="2800" dirty="0" smtClean="0"/>
              <a:t>(=</a:t>
            </a:r>
            <a:r>
              <a:rPr lang="en-US" altLang="ja-JP" sz="2800" dirty="0" err="1"/>
              <a:t>q</a:t>
            </a:r>
            <a:r>
              <a:rPr lang="en-US" altLang="ja-JP" sz="2800" baseline="-25000" dirty="0" err="1"/>
              <a:t>cm</a:t>
            </a:r>
            <a:r>
              <a:rPr lang="en-US" altLang="ja-JP" sz="2800" dirty="0" err="1"/>
              <a:t>-</a:t>
            </a:r>
            <a:r>
              <a:rPr lang="en-US" altLang="ja-JP" sz="2800" dirty="0" err="1" smtClean="0"/>
              <a:t>q</a:t>
            </a:r>
            <a:r>
              <a:rPr lang="en-US" altLang="ja-JP" sz="2800" baseline="-25000" dirty="0" err="1" smtClean="0"/>
              <a:t>z</a:t>
            </a:r>
            <a:r>
              <a:rPr lang="en-US" altLang="ja-JP" sz="2800" dirty="0" smtClean="0"/>
              <a:t>)</a:t>
            </a:r>
            <a:endParaRPr lang="en-US" altLang="ja-JP" sz="2800" baseline="-25000" dirty="0" smtClean="0"/>
          </a:p>
          <a:p>
            <a:r>
              <a:rPr lang="en-US" altLang="ja-JP" sz="2800" dirty="0" err="1" smtClean="0"/>
              <a:t>q</a:t>
            </a:r>
            <a:r>
              <a:rPr lang="en-US" altLang="ja-JP" sz="2800" baseline="-25000" dirty="0" err="1" smtClean="0"/>
              <a:t>jj</a:t>
            </a:r>
            <a:r>
              <a:rPr lang="en-US" altLang="ja-JP" sz="2800" dirty="0" smtClean="0"/>
              <a:t> = </a:t>
            </a:r>
            <a:r>
              <a:rPr lang="en-US" altLang="ja-JP" sz="2800" dirty="0" err="1" smtClean="0"/>
              <a:t>q</a:t>
            </a:r>
            <a:r>
              <a:rPr lang="en-US" altLang="ja-JP" sz="2800" baseline="-25000" dirty="0" err="1" smtClean="0"/>
              <a:t>Z</a:t>
            </a:r>
            <a:endParaRPr lang="en-US" altLang="ja-JP" sz="2800" baseline="-25000" dirty="0" smtClean="0"/>
          </a:p>
          <a:p>
            <a:endParaRPr lang="en-US" altLang="ja-JP" sz="2800" baseline="-25000" dirty="0" smtClean="0"/>
          </a:p>
          <a:p>
            <a:r>
              <a:rPr lang="en-US" altLang="ja-JP" sz="2800" dirty="0" smtClean="0"/>
              <a:t>(Considering to require one on-shell W)</a:t>
            </a:r>
          </a:p>
          <a:p>
            <a:r>
              <a:rPr lang="en-US" altLang="ja-JP" sz="2800" dirty="0" smtClean="0">
                <a:latin typeface="Symbol" charset="2"/>
                <a:cs typeface="Symbol" charset="2"/>
              </a:rPr>
              <a:t>c</a:t>
            </a:r>
            <a:r>
              <a:rPr lang="en-US" altLang="ja-JP" sz="2800" baseline="30000" dirty="0" smtClean="0"/>
              <a:t>2</a:t>
            </a:r>
            <a:r>
              <a:rPr lang="en-US" altLang="ja-JP" sz="2800" dirty="0" smtClean="0"/>
              <a:t>=(M</a:t>
            </a:r>
            <a:r>
              <a:rPr lang="en-US" altLang="ja-JP" sz="2800" baseline="-25000" dirty="0" smtClean="0"/>
              <a:t>12</a:t>
            </a:r>
            <a:r>
              <a:rPr lang="en-US" altLang="ja-JP" sz="2800" dirty="0" smtClean="0"/>
              <a:t>-M</a:t>
            </a:r>
            <a:r>
              <a:rPr lang="en-US" altLang="ja-JP" sz="2800" baseline="-25000" dirty="0" smtClean="0"/>
              <a:t>z</a:t>
            </a:r>
            <a:r>
              <a:rPr lang="en-US" altLang="ja-JP" sz="2800" dirty="0" smtClean="0"/>
              <a:t>)</a:t>
            </a:r>
            <a:r>
              <a:rPr lang="en-US" altLang="ja-JP" sz="2800" baseline="30000" dirty="0" smtClean="0"/>
              <a:t>2</a:t>
            </a:r>
            <a:r>
              <a:rPr lang="en-US" altLang="ja-JP" sz="2800" dirty="0" smtClean="0"/>
              <a:t>/</a:t>
            </a:r>
            <a:r>
              <a:rPr lang="en-US" altLang="ja-JP" sz="2800" dirty="0" smtClean="0">
                <a:latin typeface="Symbol" charset="2"/>
                <a:cs typeface="Symbol" charset="2"/>
              </a:rPr>
              <a:t>s</a:t>
            </a:r>
            <a:r>
              <a:rPr lang="en-US" altLang="ja-JP" sz="2800" dirty="0" smtClean="0"/>
              <a:t>z</a:t>
            </a:r>
            <a:r>
              <a:rPr lang="en-US" altLang="ja-JP" sz="2800" baseline="30000" dirty="0" smtClean="0"/>
              <a:t>2</a:t>
            </a:r>
            <a:r>
              <a:rPr lang="en-US" altLang="ja-JP" sz="2800" dirty="0" smtClean="0"/>
              <a:t>+(M</a:t>
            </a:r>
            <a:r>
              <a:rPr lang="en-US" altLang="ja-JP" sz="2800" baseline="-25000" dirty="0" smtClean="0"/>
              <a:t>WW</a:t>
            </a:r>
            <a:r>
              <a:rPr lang="en-US" altLang="ja-JP" sz="2800" dirty="0" smtClean="0"/>
              <a:t>-M</a:t>
            </a:r>
            <a:r>
              <a:rPr lang="en-US" altLang="ja-JP" sz="2800" baseline="-25000" dirty="0" smtClean="0"/>
              <a:t>H</a:t>
            </a:r>
            <a:r>
              <a:rPr lang="en-US" altLang="ja-JP" sz="2800" dirty="0" smtClean="0"/>
              <a:t>)</a:t>
            </a:r>
            <a:r>
              <a:rPr lang="en-US" altLang="ja-JP" sz="2800" baseline="30000" dirty="0" smtClean="0"/>
              <a:t>2</a:t>
            </a:r>
            <a:r>
              <a:rPr lang="en-US" altLang="ja-JP" sz="2800" dirty="0" smtClean="0"/>
              <a:t>/</a:t>
            </a:r>
            <a:r>
              <a:rPr lang="en-US" altLang="ja-JP" sz="2800" dirty="0" smtClean="0">
                <a:latin typeface="Symbol" charset="2"/>
                <a:cs typeface="Symbol" charset="2"/>
              </a:rPr>
              <a:t>s</a:t>
            </a:r>
            <a:r>
              <a:rPr lang="en-US" altLang="ja-JP" sz="2800" baseline="-25000" dirty="0" smtClean="0"/>
              <a:t>H</a:t>
            </a:r>
            <a:r>
              <a:rPr lang="en-US" altLang="ja-JP" sz="2800" baseline="30000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9127359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25049</TotalTime>
  <Words>212</Words>
  <Application>Microsoft Macintosh PowerPoint</Application>
  <PresentationFormat>画面に合わせる (4:3)</PresentationFormat>
  <Paragraphs>36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Higgs BR study</vt:lpstr>
      <vt:lpstr>Current status</vt:lpstr>
      <vt:lpstr>HWW*, WWlvqq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rbb, rcc colleration</dc:title>
  <dc:creator>Ono Hiroaki</dc:creator>
  <cp:lastModifiedBy>Ono Hiroaki</cp:lastModifiedBy>
  <cp:revision>1412</cp:revision>
  <dcterms:created xsi:type="dcterms:W3CDTF">2011-07-27T01:35:47Z</dcterms:created>
  <dcterms:modified xsi:type="dcterms:W3CDTF">2012-03-09T04:42:46Z</dcterms:modified>
</cp:coreProperties>
</file>