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3" r:id="rId4"/>
    <p:sldId id="270" r:id="rId5"/>
    <p:sldId id="271" r:id="rId6"/>
    <p:sldId id="27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76" d="100"/>
          <a:sy n="176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04227-87F0-4643-9190-0EF743F95A44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09992-3109-408F-8AE9-A6BD43421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04227-87F0-4643-9190-0EF743F95A44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09992-3109-408F-8AE9-A6BD43421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04227-87F0-4643-9190-0EF743F95A44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09992-3109-408F-8AE9-A6BD43421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04227-87F0-4643-9190-0EF743F95A44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09992-3109-408F-8AE9-A6BD43421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04227-87F0-4643-9190-0EF743F95A44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09992-3109-408F-8AE9-A6BD43421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04227-87F0-4643-9190-0EF743F95A44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09992-3109-408F-8AE9-A6BD43421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04227-87F0-4643-9190-0EF743F95A44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09992-3109-408F-8AE9-A6BD43421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04227-87F0-4643-9190-0EF743F95A44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09992-3109-408F-8AE9-A6BD43421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04227-87F0-4643-9190-0EF743F95A44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09992-3109-408F-8AE9-A6BD43421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04227-87F0-4643-9190-0EF743F95A44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09992-3109-408F-8AE9-A6BD43421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04227-87F0-4643-9190-0EF743F95A44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09992-3109-408F-8AE9-A6BD43421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04227-87F0-4643-9190-0EF743F95A44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09992-3109-408F-8AE9-A6BD43421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88032"/>
            <a:ext cx="8953820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23928" y="44624"/>
            <a:ext cx="863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L</a:t>
            </a:r>
            <a:r>
              <a:rPr lang="en-US" dirty="0" smtClean="0"/>
              <a:t>ayout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40152" y="3059668"/>
            <a:ext cx="2214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Cryostat Thickness ¼”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8680516" cy="3471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95736" y="1196752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Door Closed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234888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Door 2M Open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95936" y="342900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Door 3M Open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338" y="800100"/>
            <a:ext cx="75533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4596113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0"/>
            <a:ext cx="45250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423648"/>
            <a:ext cx="4248472" cy="3434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00064" y="485056"/>
            <a:ext cx="211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Displacements (mm)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20544" y="629072"/>
            <a:ext cx="2395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VM Stresses (Kgf/mm2)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501008"/>
            <a:ext cx="5580111" cy="327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452928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4464676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3635896" y="4797152"/>
            <a:ext cx="936104" cy="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779912" y="4437112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r>
              <a:rPr lang="en-US" dirty="0" err="1" smtClean="0"/>
              <a:t>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332656"/>
            <a:ext cx="211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Displacements (mm)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476672"/>
            <a:ext cx="2395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VM Stresses (Kgf/mm2)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4558367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452335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469530"/>
            <a:ext cx="5937885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47664" y="332656"/>
            <a:ext cx="211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Displacements (mm)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68144" y="476672"/>
            <a:ext cx="2395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VM Stresses (Kgf/mm2)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42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SLAC</dc:creator>
  <cp:lastModifiedBy>SLAC</cp:lastModifiedBy>
  <cp:revision>26</cp:revision>
  <dcterms:created xsi:type="dcterms:W3CDTF">2012-02-23T17:53:05Z</dcterms:created>
  <dcterms:modified xsi:type="dcterms:W3CDTF">2012-03-22T19:28:42Z</dcterms:modified>
</cp:coreProperties>
</file>