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323" autoAdjust="0"/>
  </p:normalViewPr>
  <p:slideViewPr>
    <p:cSldViewPr snapToGrid="0" snapToObjects="1">
      <p:cViewPr varScale="1">
        <p:scale>
          <a:sx n="59" d="100"/>
          <a:sy n="59" d="100"/>
        </p:scale>
        <p:origin x="-8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2012-04-10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Ross (for </a:t>
            </a:r>
            <a:r>
              <a:rPr lang="en-GB" dirty="0" smtClean="0"/>
              <a:t>the PMs / EC)</a:t>
            </a:r>
          </a:p>
          <a:p>
            <a:r>
              <a:rPr lang="en-GB" dirty="0" smtClean="0"/>
              <a:t>AD&amp;I WebEx meeting</a:t>
            </a:r>
          </a:p>
          <a:p>
            <a:r>
              <a:rPr lang="en-GB" dirty="0" smtClean="0"/>
              <a:t>11.04</a:t>
            </a:r>
            <a:r>
              <a:rPr lang="en-GB" dirty="0" smtClean="0"/>
              <a:t>.2012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Envisaged detector hall review at KILC12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6785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206" y="76200"/>
            <a:ext cx="4173794" cy="9144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Detector Hall Review agenda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26"/>
            <a:ext cx="5302758" cy="50368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831690" y="3274142"/>
            <a:ext cx="1519084" cy="1762678"/>
          </a:xfrm>
          <a:prstGeom prst="ellipse">
            <a:avLst/>
          </a:pr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" t="68602" r="11774" b="8801"/>
          <a:stretch/>
        </p:blipFill>
        <p:spPr>
          <a:xfrm>
            <a:off x="-65021" y="5080821"/>
            <a:ext cx="9209021" cy="1777179"/>
          </a:xfrm>
          <a:prstGeom prst="rect">
            <a:avLst/>
          </a:prstGeom>
        </p:spPr>
      </p:pic>
      <p:sp>
        <p:nvSpPr>
          <p:cNvPr id="11" name="Bent Arrow 10"/>
          <p:cNvSpPr/>
          <p:nvPr/>
        </p:nvSpPr>
        <p:spPr bwMode="auto">
          <a:xfrm rot="5400000">
            <a:off x="4377261" y="4155480"/>
            <a:ext cx="932163" cy="726235"/>
          </a:xfrm>
          <a:prstGeom prst="bentArrow">
            <a:avLst/>
          </a:prstGeom>
          <a:solidFill>
            <a:schemeClr val="tx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486399" y="1283370"/>
            <a:ext cx="3529263" cy="3235227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Wednesday PM (2) Joint</a:t>
            </a:r>
            <a:r>
              <a:rPr lang="en-US" baseline="0" dirty="0" smtClean="0"/>
              <a:t> Parallel session MDI / CFS / (BDS)</a:t>
            </a:r>
          </a:p>
          <a:p>
            <a:r>
              <a:rPr lang="en-US" dirty="0" smtClean="0"/>
              <a:t>17:30 – 18:30 25 April – CFS cost  presentations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60884" y="23881"/>
            <a:ext cx="151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Tauchi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234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</a:t>
            </a:r>
            <a:r>
              <a:rPr lang="en-US" dirty="0" smtClean="0"/>
              <a:t>parallel MDI / CFS session: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195845"/>
              </p:ext>
            </p:extLst>
          </p:nvPr>
        </p:nvGraphicFramePr>
        <p:xfrm>
          <a:off x="3804557" y="3028403"/>
          <a:ext cx="5018314" cy="3576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9292"/>
                <a:gridCol w="1719730"/>
                <a:gridCol w="1649292"/>
              </a:tblGrid>
              <a:tr h="68400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CFS WBS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Detector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Hall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% increase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590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Civil </a:t>
                      </a:r>
                      <a:endParaRPr lang="en-US" sz="2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62%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4560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1.7.1.2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Underground construction</a:t>
                      </a:r>
                      <a:endParaRPr lang="en-US" sz="2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92%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4560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1.7.1.2.1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Shafts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58%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4560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1.7.1.2.3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Hall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100%</a:t>
                      </a:r>
                      <a:endParaRPr lang="en-US" sz="2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590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1.7.1.3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Surface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5%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4560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1.7.1.4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Site Dev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5%</a:t>
                      </a:r>
                      <a:endParaRPr lang="en-US" sz="2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259094"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concludes discussion on ‘cost-drivers’, to last 30” or more, as needed</a:t>
            </a:r>
          </a:p>
          <a:p>
            <a:r>
              <a:rPr lang="en-US" sz="2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understand the criteria for the key detector hall features</a:t>
            </a:r>
          </a:p>
          <a:p>
            <a:r>
              <a:rPr lang="en-US" sz="2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costing is based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on ‘unit-cost’</a:t>
            </a:r>
          </a:p>
          <a:p>
            <a:r>
              <a:rPr lang="en-US" dirty="0"/>
              <a:t>capture and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list criteria</a:t>
            </a:r>
          </a:p>
          <a:p>
            <a:pPr marL="0" indent="0">
              <a:buNone/>
            </a:pPr>
            <a:r>
              <a:rPr lang="en-US" dirty="0" smtClean="0"/>
              <a:t>&amp; </a:t>
            </a:r>
            <a:r>
              <a:rPr lang="en-US" dirty="0"/>
              <a:t>cost </a:t>
            </a:r>
            <a:r>
              <a:rPr lang="en-US" dirty="0" smtClean="0"/>
              <a:t>implications</a:t>
            </a:r>
          </a:p>
          <a:p>
            <a:pPr marL="0" indent="0">
              <a:buNone/>
            </a:pPr>
            <a:r>
              <a:rPr lang="en-US" dirty="0" smtClean="0"/>
              <a:t>for hall </a:t>
            </a:r>
            <a:r>
              <a:rPr lang="en-US" dirty="0"/>
              <a:t>and </a:t>
            </a:r>
            <a:r>
              <a:rPr lang="en-US" dirty="0" smtClean="0"/>
              <a:t>shafts</a:t>
            </a:r>
          </a:p>
        </p:txBody>
      </p:sp>
    </p:spTree>
    <p:extLst>
      <p:ext uri="{BB962C8B-B14F-4D97-AF65-F5344CB8AC3E}">
        <p14:creationId xmlns:p14="http://schemas.microsoft.com/office/powerpoint/2010/main" val="3948381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04536"/>
            <a:ext cx="7086600" cy="91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Presentations on Exp. Hall cost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present a ‘cost-analysis’ of the EH civil criteria from each region</a:t>
            </a:r>
            <a:endParaRPr lang="en-US" dirty="0" smtClean="0"/>
          </a:p>
          <a:p>
            <a:pPr lvl="1"/>
            <a:r>
              <a:rPr lang="en-US" dirty="0" smtClean="0"/>
              <a:t>(Vic,</a:t>
            </a:r>
            <a:r>
              <a:rPr lang="en-US" baseline="0" dirty="0" smtClean="0"/>
              <a:t> John O, Atsushi)</a:t>
            </a:r>
          </a:p>
          <a:p>
            <a:pPr lvl="1"/>
            <a:r>
              <a:rPr lang="en-US" baseline="0" dirty="0" smtClean="0"/>
              <a:t>~15 to 20 min each</a:t>
            </a:r>
          </a:p>
          <a:p>
            <a:r>
              <a:rPr lang="en-US" dirty="0" smtClean="0"/>
              <a:t>As </a:t>
            </a:r>
            <a:r>
              <a:rPr lang="en-US" dirty="0"/>
              <a:t>with our other reviews, there will be a written summary report.</a:t>
            </a:r>
          </a:p>
          <a:p>
            <a:endParaRPr lang="en-US" baseline="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43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249</TotalTime>
  <Words>181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Envisaged detector hall review at KILC12</vt:lpstr>
      <vt:lpstr>Detector Hall Review agenda</vt:lpstr>
      <vt:lpstr>Joint parallel MDI / CFS session:</vt:lpstr>
      <vt:lpstr>Presentations on Exp. Hall cost details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L parameters update</dc:title>
  <dc:creator>Nicholas Walker</dc:creator>
  <cp:lastModifiedBy>Marc Ross x6772,8907 14602N</cp:lastModifiedBy>
  <cp:revision>28</cp:revision>
  <dcterms:created xsi:type="dcterms:W3CDTF">2012-02-22T09:26:46Z</dcterms:created>
  <dcterms:modified xsi:type="dcterms:W3CDTF">2012-04-11T01:34:01Z</dcterms:modified>
</cp:coreProperties>
</file>