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77" r:id="rId2"/>
    <p:sldId id="373" r:id="rId3"/>
    <p:sldId id="374" r:id="rId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34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2012/4/6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cwww.kek.jp/ccsupport/application-list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Computing News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6 April 2012</a:t>
            </a:r>
          </a:p>
          <a:p>
            <a:r>
              <a:rPr kumimoji="0" lang="en-US" altLang="ja-JP" dirty="0" smtClean="0"/>
              <a:t>KEK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476672"/>
            <a:ext cx="87484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KEKCC : start operation since 2 April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To get account, send application forms in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ccwww.kek.jp/ccsupport/application-list.html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Files in the old tape media are not transferred to the new tape media yet.</a:t>
            </a:r>
          </a:p>
          <a:p>
            <a:pPr lvl="1"/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Will be able to use after 13 April (next Friday)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GRID :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KEKCC login server = UI.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Can be used to access files on ILC VO GRID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wms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-job-submit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lcg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ce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-job-submit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Needs JDL change.  (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OutputSandBox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)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Storage </a:t>
            </a:r>
          </a:p>
          <a:p>
            <a:pPr marL="1657350" lvl="3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KEK GRID SRM files can be seen at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hsm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/grid/storm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glite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-UI  EGI-UI(?)</a:t>
            </a:r>
          </a:p>
          <a:p>
            <a:pPr marL="1657350" lvl="3" indent="-285750">
              <a:buFontTx/>
              <a:buChar char="-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A problem to write to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dchash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(SRM at DESY, IN2P3, …)</a:t>
            </a:r>
          </a:p>
          <a:p>
            <a:pPr marL="1657350" lvl="3" indent="-285750">
              <a:buFontTx/>
              <a:buChar char="-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2. Suppor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 of jlclogin2 is turned down and will end eventually.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- Please move to jlclogin3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x86_64, 64bit, with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glite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-UI.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 Send an account request to AM 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　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jlccpuXX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OS : SL4.x  SL5.7, when there is a time to </a:t>
            </a:r>
            <a:r>
              <a:rPr kumimoji="1" lang="en-US" altLang="ja-JP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do upgrade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8921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548680"/>
            <a:ext cx="72250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v01-13-05 was installed on KEKCC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/group/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/x86_64/v01-13-05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EXAMPLES directory was prepared in this directory.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MokkaDataBase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ILDConfig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/v00-02 caused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error. 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New dump was created in EXAMPLES/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MokkaDataBase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directory.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When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simulated file is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analized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by Marlin, many messages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printed.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7410328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2412</TotalTime>
  <Words>35</Words>
  <Application>Microsoft Office PowerPoint</Application>
  <PresentationFormat>画面に合わせる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白紙2</vt:lpstr>
      <vt:lpstr>Computing News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148</cp:revision>
  <dcterms:created xsi:type="dcterms:W3CDTF">2009-06-04T06:26:41Z</dcterms:created>
  <dcterms:modified xsi:type="dcterms:W3CDTF">2012-04-06T05:22:31Z</dcterms:modified>
</cp:coreProperties>
</file>