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4" r:id="rId4"/>
    <p:sldId id="275" r:id="rId5"/>
    <p:sldId id="277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84" autoAdjust="0"/>
    <p:restoredTop sz="99853" autoAdjust="0"/>
  </p:normalViewPr>
  <p:slideViewPr>
    <p:cSldViewPr snapToObjects="1">
      <p:cViewPr varScale="1">
        <p:scale>
          <a:sx n="110" d="100"/>
          <a:sy n="110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12/04/17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ILC Cryomodule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</a:t>
            </a:r>
            <a:br>
              <a:rPr lang="en-US" altLang="ja-JP" sz="3600" dirty="0" smtClean="0"/>
            </a:br>
            <a:r>
              <a:rPr lang="en-US" altLang="ja-JP" sz="3600" dirty="0" smtClean="0"/>
              <a:t>Apr</a:t>
            </a:r>
            <a:r>
              <a:rPr lang="en-US" altLang="ja-JP" sz="3600" dirty="0" smtClean="0"/>
              <a:t>. </a:t>
            </a:r>
            <a:r>
              <a:rPr lang="en-US" altLang="ja-JP" sz="3600" dirty="0"/>
              <a:t>1</a:t>
            </a:r>
            <a:r>
              <a:rPr lang="en-US" altLang="ja-JP" sz="3600" dirty="0" smtClean="0"/>
              <a:t>7,2012</a:t>
            </a:r>
            <a:endParaRPr lang="ja-JP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556792"/>
            <a:ext cx="7922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Helvetica"/>
                <a:cs typeface="Helvetica"/>
              </a:rPr>
              <a:t>1. </a:t>
            </a:r>
            <a:r>
              <a:rPr lang="en-US" altLang="ja-JP" sz="2000" dirty="0" smtClean="0">
                <a:latin typeface="Helvetica"/>
                <a:cs typeface="Helvetica"/>
              </a:rPr>
              <a:t>”STF QB cryomodule status"</a:t>
            </a:r>
            <a:r>
              <a:rPr lang="en-US" altLang="ja-JP" sz="2000" dirty="0">
                <a:latin typeface="Helvetica"/>
                <a:cs typeface="Helvetica"/>
              </a:rPr>
              <a:t>, by </a:t>
            </a:r>
            <a:r>
              <a:rPr lang="en-US" altLang="ja-JP" sz="2000" dirty="0" err="1" smtClean="0">
                <a:latin typeface="Helvetica"/>
                <a:cs typeface="Helvetica"/>
              </a:rPr>
              <a:t>Yasuchika</a:t>
            </a:r>
            <a:r>
              <a:rPr lang="en-US" altLang="ja-JP" sz="2000" dirty="0" smtClean="0">
                <a:latin typeface="Helvetica"/>
                <a:cs typeface="Helvetica"/>
              </a:rPr>
              <a:t> Yamamoto.</a:t>
            </a:r>
            <a:endParaRPr lang="en-US" altLang="ja-JP" sz="2000" dirty="0">
              <a:latin typeface="Helvetica"/>
              <a:cs typeface="Helvetica"/>
            </a:endParaRPr>
          </a:p>
          <a:p>
            <a:endParaRPr lang="en-US" altLang="ja-JP" sz="2000" dirty="0">
              <a:latin typeface="Helvetica"/>
              <a:cs typeface="Helvetica"/>
            </a:endParaRPr>
          </a:p>
          <a:p>
            <a:r>
              <a:rPr lang="en-US" altLang="ja-JP" sz="2000" dirty="0">
                <a:latin typeface="Helvetica"/>
                <a:cs typeface="Helvetica"/>
              </a:rPr>
              <a:t>2. </a:t>
            </a:r>
            <a:r>
              <a:rPr lang="en-US" altLang="ja-JP" sz="2000" dirty="0">
                <a:latin typeface="Helvetica"/>
                <a:cs typeface="Helvetica"/>
              </a:rPr>
              <a:t>”STF QB </a:t>
            </a:r>
            <a:r>
              <a:rPr lang="en-US" altLang="ja-JP" sz="2000" dirty="0" smtClean="0">
                <a:latin typeface="Helvetica"/>
                <a:cs typeface="Helvetica"/>
              </a:rPr>
              <a:t>beam commissioning"</a:t>
            </a:r>
            <a:r>
              <a:rPr lang="en-US" altLang="ja-JP" sz="2000" dirty="0">
                <a:latin typeface="Helvetica"/>
                <a:cs typeface="Helvetica"/>
              </a:rPr>
              <a:t>, by </a:t>
            </a:r>
            <a:r>
              <a:rPr lang="en-US" altLang="ja-JP" sz="2000" dirty="0" smtClean="0">
                <a:latin typeface="Helvetica"/>
                <a:cs typeface="Helvetica"/>
              </a:rPr>
              <a:t>Hitoshi Hayano.</a:t>
            </a:r>
            <a:endParaRPr lang="en-US" altLang="ja-JP" sz="2000" dirty="0">
              <a:latin typeface="Helvetica"/>
              <a:cs typeface="Helvetica"/>
            </a:endParaRPr>
          </a:p>
          <a:p>
            <a:endParaRPr lang="en-US" altLang="ja-JP" sz="2000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pri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83862"/>
            <a:ext cx="6215124" cy="47808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741432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April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2218667" y="4293096"/>
            <a:ext cx="350546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771800" y="3861048"/>
            <a:ext cx="1556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KILC12 (Korea)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3152666" y="2852936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 flipV="1">
            <a:off x="1797976" y="3184173"/>
            <a:ext cx="1280848" cy="3542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2"/>
          <p:cNvSpPr txBox="1"/>
          <p:nvPr/>
        </p:nvSpPr>
        <p:spPr>
          <a:xfrm>
            <a:off x="73514" y="3499267"/>
            <a:ext cx="1691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Today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Apr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1</a:t>
            </a:r>
            <a:r>
              <a:rPr lang="en-US" altLang="ja-JP" dirty="0" smtClean="0">
                <a:solidFill>
                  <a:srgbClr val="FF0000"/>
                </a:solidFill>
              </a:rPr>
              <a:t>7</a:t>
            </a:r>
            <a:r>
              <a:rPr lang="en-US" altLang="ja-JP" dirty="0" smtClean="0">
                <a:solidFill>
                  <a:srgbClr val="FF0000"/>
                </a:solidFill>
              </a:rPr>
              <a:t>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5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May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171" y="692696"/>
            <a:ext cx="6196758" cy="4672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63909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May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65054" y="4644997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79512" y="4840069"/>
            <a:ext cx="1768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Next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meeting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May 29, </a:t>
            </a:r>
            <a:r>
              <a:rPr lang="en-US" altLang="ja-JP" dirty="0" smtClean="0">
                <a:solidFill>
                  <a:srgbClr val="FF0000"/>
                </a:solidFill>
              </a:rPr>
              <a:t>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46847" y="5486400"/>
            <a:ext cx="45879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</a:t>
            </a:r>
            <a:r>
              <a:rPr lang="en-US" altLang="ja-JP" dirty="0" smtClean="0"/>
              <a:t>Cryomodule</a:t>
            </a:r>
            <a:r>
              <a:rPr kumimoji="1" lang="en-US" altLang="ja-JP" dirty="0" smtClean="0"/>
              <a:t> meeting</a:t>
            </a:r>
            <a:r>
              <a:rPr lang="en-US" altLang="ja-JP" dirty="0" smtClean="0"/>
              <a:t>: (daylight saving on)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9896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une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61690"/>
            <a:ext cx="5924261" cy="44793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75871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June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65054" y="4365104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145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4881</TotalTime>
  <Words>129</Words>
  <Application>Microsoft Macintosh PowerPoint</Application>
  <PresentationFormat>画面に合わせる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ILC Cryomodule Webex meeting;  Apr. 17,2012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60</cp:revision>
  <dcterms:created xsi:type="dcterms:W3CDTF">2011-03-08T07:49:20Z</dcterms:created>
  <dcterms:modified xsi:type="dcterms:W3CDTF">2012-04-17T08:34:21Z</dcterms:modified>
</cp:coreProperties>
</file>