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260AB-9846-0641-85D6-368ACAAB1290}" type="datetimeFigureOut">
              <a:rPr lang="en-US" smtClean="0"/>
              <a:t>17/04/2012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61059-834A-EB4A-9DF9-BB5944F27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534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C4225-9CE6-B347-A81E-5AD7BC7405C5}" type="datetimeFigureOut">
              <a:rPr lang="en-US" smtClean="0"/>
              <a:t>17/04/2012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7F2A5-535D-7D4C-95D9-2BDEB399B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6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7B29-33AF-B247-BBAF-9D5B30A310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25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TDR All-Authors </a:t>
            </a:r>
            <a:r>
              <a:rPr lang="en-US" dirty="0" err="1" smtClean="0"/>
              <a:t>webex</a:t>
            </a:r>
            <a:r>
              <a:rPr lang="en-US" dirty="0" smtClean="0"/>
              <a:t> 4/13/12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S. Guiducci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F7F7F"/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Section Outline (DR- Related)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55" y="2687591"/>
            <a:ext cx="8876815" cy="137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Damping Rings Outline</a:t>
            </a:r>
            <a:endParaRPr lang="en-US" sz="40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TDR All-Authors webex 4/13/12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Guiducci</a:t>
            </a: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54" y="1375889"/>
            <a:ext cx="8640000" cy="44191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R&amp;D Section Outline (DR- Related)</vt:lpstr>
      <vt:lpstr>Damping Rings Outline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Damping Rings Outline</dc:title>
  <dc:creator>Susanna Guiducci</dc:creator>
  <cp:lastModifiedBy>John Carwardine</cp:lastModifiedBy>
  <cp:revision>3</cp:revision>
  <dcterms:created xsi:type="dcterms:W3CDTF">2012-04-13T09:00:14Z</dcterms:created>
  <dcterms:modified xsi:type="dcterms:W3CDTF">2012-04-17T17:36:49Z</dcterms:modified>
</cp:coreProperties>
</file>