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-10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B5497-85FD-4695-B6D3-F5476545935E}" type="datetimeFigureOut">
              <a:rPr lang="en-GB" smtClean="0"/>
              <a:t>15/11/2012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31BF0-4114-4EFB-9007-A2E8FF0AD5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9245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B5497-85FD-4695-B6D3-F5476545935E}" type="datetimeFigureOut">
              <a:rPr lang="en-GB" smtClean="0"/>
              <a:t>15/11/2012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31BF0-4114-4EFB-9007-A2E8FF0AD5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5832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B5497-85FD-4695-B6D3-F5476545935E}" type="datetimeFigureOut">
              <a:rPr lang="en-GB" smtClean="0"/>
              <a:t>15/11/2012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31BF0-4114-4EFB-9007-A2E8FF0AD5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086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B5497-85FD-4695-B6D3-F5476545935E}" type="datetimeFigureOut">
              <a:rPr lang="en-GB" smtClean="0"/>
              <a:t>15/11/2012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31BF0-4114-4EFB-9007-A2E8FF0AD5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6992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B5497-85FD-4695-B6D3-F5476545935E}" type="datetimeFigureOut">
              <a:rPr lang="en-GB" smtClean="0"/>
              <a:t>15/11/2012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31BF0-4114-4EFB-9007-A2E8FF0AD5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6623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B5497-85FD-4695-B6D3-F5476545935E}" type="datetimeFigureOut">
              <a:rPr lang="en-GB" smtClean="0"/>
              <a:t>15/11/2012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31BF0-4114-4EFB-9007-A2E8FF0AD5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2550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B5497-85FD-4695-B6D3-F5476545935E}" type="datetimeFigureOut">
              <a:rPr lang="en-GB" smtClean="0"/>
              <a:t>15/11/2012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31BF0-4114-4EFB-9007-A2E8FF0AD5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3403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B5497-85FD-4695-B6D3-F5476545935E}" type="datetimeFigureOut">
              <a:rPr lang="en-GB" smtClean="0"/>
              <a:t>15/11/2012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31BF0-4114-4EFB-9007-A2E8FF0AD5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037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B5497-85FD-4695-B6D3-F5476545935E}" type="datetimeFigureOut">
              <a:rPr lang="en-GB" smtClean="0"/>
              <a:t>15/11/2012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31BF0-4114-4EFB-9007-A2E8FF0AD5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1391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B5497-85FD-4695-B6D3-F5476545935E}" type="datetimeFigureOut">
              <a:rPr lang="en-GB" smtClean="0"/>
              <a:t>15/11/2012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31BF0-4114-4EFB-9007-A2E8FF0AD5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0432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B5497-85FD-4695-B6D3-F5476545935E}" type="datetimeFigureOut">
              <a:rPr lang="en-GB" smtClean="0"/>
              <a:t>15/11/2012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31BF0-4114-4EFB-9007-A2E8FF0AD5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7732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2B5497-85FD-4695-B6D3-F5476545935E}" type="datetimeFigureOut">
              <a:rPr lang="en-GB" smtClean="0"/>
              <a:t>15/11/2012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231BF0-4114-4EFB-9007-A2E8FF0AD5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3003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CERN\dfs\Workspaces\w\Wuensch\Talks\2012\Linear collider school 2012\TwoBeamAnimation\TD26_accelerating_fiel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312" y="836712"/>
            <a:ext cx="9124874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33013" y="188640"/>
            <a:ext cx="18442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Acceleration!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7092280" y="6340678"/>
            <a:ext cx="1819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By </a:t>
            </a:r>
            <a:r>
              <a:rPr lang="en-GB" dirty="0" err="1" smtClean="0"/>
              <a:t>Alexej</a:t>
            </a:r>
            <a:r>
              <a:rPr lang="en-GB" dirty="0" smtClean="0"/>
              <a:t> </a:t>
            </a:r>
            <a:r>
              <a:rPr lang="en-GB" dirty="0" err="1" smtClean="0"/>
              <a:t>Grudiev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2339752" y="1988840"/>
            <a:ext cx="3672408" cy="100811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564425" y="2118028"/>
            <a:ext cx="1611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Beam direction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1844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7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Walter Wuensch</dc:creator>
  <cp:lastModifiedBy>Walter Wuensch</cp:lastModifiedBy>
  <cp:revision>3</cp:revision>
  <dcterms:created xsi:type="dcterms:W3CDTF">2012-11-15T07:36:01Z</dcterms:created>
  <dcterms:modified xsi:type="dcterms:W3CDTF">2012-11-15T07:40:41Z</dcterms:modified>
</cp:coreProperties>
</file>