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310AB-0AA7-4F90-8470-512CDC05486E}" type="datetimeFigureOut">
              <a:rPr lang="en-GB" smtClean="0"/>
              <a:t>18/05/2012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17D3D-BA2D-4221-B1EF-DA0C2A824227}" type="slidenum">
              <a:rPr lang="en-GB" smtClean="0"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DAC outputs on 18/05/2012</a:t>
            </a:r>
            <a:endParaRPr lang="en-GB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Neven Blaskovic &amp; </a:t>
            </a:r>
            <a:r>
              <a:rPr lang="en-GB" dirty="0" err="1" smtClean="0"/>
              <a:t>Mikey</a:t>
            </a:r>
            <a:r>
              <a:rPr lang="en-GB" dirty="0" smtClean="0"/>
              <a:t> Davis</a:t>
            </a:r>
          </a:p>
          <a:p>
            <a:r>
              <a:rPr lang="en-GB" dirty="0" smtClean="0"/>
              <a:t>FONT meetings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3 Imagen" descr="120518_153256 K1 cnst DAC K2 cnst DA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80728"/>
            <a:ext cx="6870236" cy="587727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Constant DAC</a:t>
            </a:r>
          </a:p>
          <a:p>
            <a:pPr algn="ctr"/>
            <a:r>
              <a:rPr lang="en-GB" dirty="0" smtClean="0"/>
              <a:t>K1 Constant DAC = 500; K2 Constant DAC = 500</a:t>
            </a:r>
          </a:p>
          <a:p>
            <a:pPr algn="ctr"/>
            <a:r>
              <a:rPr lang="en-GB" dirty="0" smtClean="0"/>
              <a:t>Yellow: P2x, Blue: K1, Purple: K2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3 Imagen" descr="120518_153256 K1 cnst DAC K2 cnst DA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80728"/>
            <a:ext cx="6870235" cy="587727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Uncoupled Feedback</a:t>
            </a:r>
          </a:p>
          <a:p>
            <a:pPr algn="ctr"/>
            <a:r>
              <a:rPr lang="en-GB" dirty="0" smtClean="0"/>
              <a:t>K1P2 Gain = 5000; K2P3 Gain = 5000; uncoupled</a:t>
            </a:r>
          </a:p>
          <a:p>
            <a:pPr algn="ctr"/>
            <a:r>
              <a:rPr lang="en-GB" dirty="0" smtClean="0"/>
              <a:t>Yellow: P2x, Blue: K1, Purple: K2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3 Imagen" descr="120518_153256 K1 cnst DAC K2 cnst DA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80728"/>
            <a:ext cx="6870235" cy="587727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Coupled Feedback</a:t>
            </a:r>
          </a:p>
          <a:p>
            <a:pPr algn="ctr"/>
            <a:r>
              <a:rPr lang="en-GB" dirty="0" smtClean="0"/>
              <a:t>K1P2 Gain = 5000; K2P3 Gain = 5000; coupled</a:t>
            </a:r>
            <a:endParaRPr lang="en-GB" dirty="0" smtClean="0"/>
          </a:p>
          <a:p>
            <a:pPr algn="ctr"/>
            <a:r>
              <a:rPr lang="en-GB" dirty="0" smtClean="0"/>
              <a:t>Yellow: P2x, Blue: K1, Purple: K2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3 Imagen" descr="120518_153256 K1 cnst DAC K2 cnst DA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80728"/>
            <a:ext cx="6870235" cy="5877271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Uncoupled Feedback K1P3</a:t>
            </a:r>
          </a:p>
          <a:p>
            <a:pPr algn="ctr"/>
            <a:r>
              <a:rPr lang="en-GB" dirty="0" smtClean="0"/>
              <a:t>K1P3 Gain = 5000; coupled</a:t>
            </a:r>
            <a:endParaRPr lang="en-GB" dirty="0" smtClean="0"/>
          </a:p>
          <a:p>
            <a:pPr algn="ctr"/>
            <a:r>
              <a:rPr lang="en-GB" dirty="0" smtClean="0"/>
              <a:t>Yellow: P2x, Blue: K1, Purple: K2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103</Words>
  <Application>Microsoft Office PowerPoint</Application>
  <PresentationFormat>Presentación en pantalla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DAC outputs on 18/05/2012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DAC outputs on 18/05/2012</dc:title>
  <dc:creator>Neven Blaskovic Kraljevic</dc:creator>
  <cp:lastModifiedBy>Neven Blaskovic Kraljevic</cp:lastModifiedBy>
  <cp:revision>1</cp:revision>
  <dcterms:created xsi:type="dcterms:W3CDTF">2012-05-18T08:53:46Z</dcterms:created>
  <dcterms:modified xsi:type="dcterms:W3CDTF">2012-05-18T09:03:01Z</dcterms:modified>
</cp:coreProperties>
</file>