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6F423-A331-4568-9A38-879392144892}" type="datetimeFigureOut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D8051-E0BE-4A6A-A9B1-C3E7DEAE06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2751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51A4C9-AAE2-4711-8A99-E0B4E50D19E4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331640" y="6460283"/>
            <a:ext cx="684076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4408" y="6460283"/>
            <a:ext cx="4423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5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030B25B9-A539-4317-892E-001039FB35D5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5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1F2A6085-6829-45B0-8F38-FF24B5388146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71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03F5CA08-F96C-42CB-A699-D21A0EFDD1FB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07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2FE56CA4-6B37-45F8-8854-0631337F04C8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25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8CF49E7C-CDC3-4377-A310-70AEC611F01A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07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E5D57591-524B-4130-B14F-93DCF5F7CC51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56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B9F7A56A-939A-4ABE-BCC9-01DF8C516865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53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BD6D9D3A-B261-454A-AE8B-D5C7A8C967AA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2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47732853-C9EA-4055-B47E-5B501F1AA56A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20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902C6D97-1921-4819-8016-289B74282D76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6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331640" y="6460283"/>
            <a:ext cx="6840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244408" y="6460283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CAC34D9-0855-49A2-9C31-E23B49171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158684AF-DA7B-43A4-AE3F-9351E77FC1A6}" type="datetime1">
              <a:rPr kumimoji="1" lang="ja-JP" altLang="en-US" smtClean="0"/>
              <a:t>2012/5/17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428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AA-&gt;HH Study</a:t>
            </a:r>
            <a:br>
              <a:rPr kumimoji="1" lang="en-US" altLang="ja-JP" dirty="0" smtClean="0"/>
            </a:br>
            <a:r>
              <a:rPr lang="en-US" altLang="ja-JP" dirty="0" smtClean="0"/>
              <a:t>Current Status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Shin-</a:t>
            </a:r>
            <a:r>
              <a:rPr kumimoji="1" lang="en-US" altLang="ja-JP" dirty="0" err="1" smtClean="0"/>
              <a:t>ichi</a:t>
            </a:r>
            <a:r>
              <a:rPr kumimoji="1" lang="en-US" altLang="ja-JP" dirty="0" smtClean="0"/>
              <a:t> Kawada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AdSM</a:t>
            </a:r>
            <a:r>
              <a:rPr lang="en-US" altLang="ja-JP" dirty="0" smtClean="0"/>
              <a:t>, Hiroshima University)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857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AA-&gt;HH Paper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5/7 submitted to P.R.D.</a:t>
            </a:r>
          </a:p>
          <a:p>
            <a:r>
              <a:rPr lang="en-US" altLang="ja-JP" dirty="0" smtClean="0"/>
              <a:t>5/16 </a:t>
            </a:r>
            <a:r>
              <a:rPr lang="en-US" altLang="ja-JP" sz="4800" dirty="0" smtClean="0">
                <a:solidFill>
                  <a:srgbClr val="FFFF00"/>
                </a:solidFill>
              </a:rPr>
              <a:t>ACCEPTED!!!</a:t>
            </a:r>
            <a:endParaRPr lang="en-US" altLang="ja-JP" dirty="0" smtClean="0">
              <a:solidFill>
                <a:srgbClr val="FFFF00"/>
              </a:solidFill>
            </a:endParaRPr>
          </a:p>
          <a:p>
            <a:endParaRPr kumimoji="1" lang="en-US" altLang="ja-JP" dirty="0"/>
          </a:p>
          <a:p>
            <a:r>
              <a:rPr lang="en-US" altLang="ja-JP" dirty="0" smtClean="0"/>
              <a:t>I also upload the paper to </a:t>
            </a:r>
            <a:r>
              <a:rPr lang="en-US" altLang="ja-JP" dirty="0" err="1" smtClean="0"/>
              <a:t>arXiv</a:t>
            </a:r>
            <a:r>
              <a:rPr lang="en-US" altLang="ja-JP" dirty="0" smtClean="0"/>
              <a:t>, but its not finished. Sorry for slow work.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(2012/5/18)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34D9-0855-49A2-9C31-E23B49171A0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8359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simpleblack</Template>
  <TotalTime>9</TotalTime>
  <Words>60</Words>
  <Application>Microsoft Office PowerPoint</Application>
  <PresentationFormat>画面に合わせる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simpleblack</vt:lpstr>
      <vt:lpstr>AA-&gt;HH Study Current Status</vt:lpstr>
      <vt:lpstr>AA-&gt;HH Paper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AA-&gt;HH Study Current Status</dc:title>
  <dc:creator>shin-ichi</dc:creator>
  <cp:lastModifiedBy>shin-ichi</cp:lastModifiedBy>
  <cp:revision>2</cp:revision>
  <dcterms:created xsi:type="dcterms:W3CDTF">2012-05-17T07:59:46Z</dcterms:created>
  <dcterms:modified xsi:type="dcterms:W3CDTF">2012-05-17T08:09:21Z</dcterms:modified>
</cp:coreProperties>
</file>