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5" r:id="rId4"/>
    <p:sldId id="277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84" autoAdjust="0"/>
    <p:restoredTop sz="99853" autoAdjust="0"/>
  </p:normalViewPr>
  <p:slideViewPr>
    <p:cSldViewPr snapToObjects="1">
      <p:cViewPr varScale="1">
        <p:scale>
          <a:sx n="87" d="100"/>
          <a:sy n="87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May. </a:t>
            </a:r>
            <a:r>
              <a:rPr lang="en-US" altLang="ja-JP" sz="3600" dirty="0"/>
              <a:t>29</a:t>
            </a:r>
            <a:r>
              <a:rPr lang="en-US" altLang="ja-JP" sz="3600" dirty="0" smtClean="0"/>
              <a:t>,2012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56792"/>
            <a:ext cx="7922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Helvetica"/>
                <a:cs typeface="Helvetica"/>
              </a:rPr>
              <a:t>1. </a:t>
            </a:r>
            <a:r>
              <a:rPr lang="en-US" altLang="ja-JP" sz="2000" dirty="0" smtClean="0">
                <a:latin typeface="Helvetica"/>
                <a:cs typeface="Helvetica"/>
              </a:rPr>
              <a:t>”STF QB accelerator status"</a:t>
            </a:r>
            <a:r>
              <a:rPr lang="en-US" altLang="ja-JP" sz="2000" dirty="0">
                <a:latin typeface="Helvetica"/>
                <a:cs typeface="Helvetica"/>
              </a:rPr>
              <a:t>, by </a:t>
            </a:r>
            <a:r>
              <a:rPr lang="en-US" altLang="ja-JP" sz="2000" dirty="0" err="1" smtClean="0">
                <a:latin typeface="Helvetica"/>
                <a:cs typeface="Helvetica"/>
              </a:rPr>
              <a:t>Hitoshi Hayano</a:t>
            </a:r>
            <a:r>
              <a:rPr lang="en-US" altLang="ja-JP" sz="2000" dirty="0" smtClean="0">
                <a:latin typeface="Helvetica"/>
                <a:cs typeface="Helvetica"/>
              </a:rPr>
              <a:t>.</a:t>
            </a:r>
            <a:endParaRPr lang="en-US" altLang="ja-JP" sz="2000" dirty="0">
              <a:latin typeface="Helvetica"/>
              <a:cs typeface="Helvetica"/>
            </a:endParaRP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2. ”FNAL CM-1, CM-2 status</a:t>
            </a:r>
            <a:r>
              <a:rPr lang="en-US" altLang="ja-JP" sz="2000" dirty="0" smtClean="0">
                <a:latin typeface="Helvetica"/>
                <a:cs typeface="Helvetica"/>
              </a:rPr>
              <a:t>"</a:t>
            </a:r>
            <a:r>
              <a:rPr lang="en-US" altLang="ja-JP" sz="2000" dirty="0">
                <a:latin typeface="Helvetica"/>
                <a:cs typeface="Helvetica"/>
              </a:rPr>
              <a:t>, by </a:t>
            </a:r>
            <a:r>
              <a:rPr lang="en-US" altLang="ja-JP" sz="2000" dirty="0">
                <a:latin typeface="Helvetica"/>
                <a:cs typeface="Helvetica"/>
              </a:rPr>
              <a:t>Elvin Harms (Tom Peterson)</a:t>
            </a:r>
            <a:r>
              <a:rPr lang="en-US" altLang="ja-JP" sz="2000" dirty="0" smtClean="0">
                <a:latin typeface="Helvetica"/>
                <a:cs typeface="Helvetica"/>
              </a:rPr>
              <a:t>.</a:t>
            </a: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3. others</a:t>
            </a:r>
          </a:p>
          <a:p>
            <a:endParaRPr lang="en-US" altLang="ja-JP" sz="20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Ma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71" y="692696"/>
            <a:ext cx="6196758" cy="4672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3909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May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4644997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1942683" y="5188287"/>
            <a:ext cx="1395849" cy="833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679129" y="6021288"/>
            <a:ext cx="1768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Today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May </a:t>
            </a:r>
            <a:r>
              <a:rPr lang="en-US" altLang="ja-JP" dirty="0">
                <a:solidFill>
                  <a:srgbClr val="FF0000"/>
                </a:solidFill>
              </a:rPr>
              <a:t>29</a:t>
            </a:r>
            <a:r>
              <a:rPr lang="en-US" altLang="ja-JP" dirty="0" smtClean="0">
                <a:solidFill>
                  <a:srgbClr val="FF0000"/>
                </a:solidFill>
              </a:rPr>
              <a:t>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6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une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61690"/>
            <a:ext cx="5924261" cy="4479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5871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4365104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2"/>
          <p:cNvSpPr txBox="1"/>
          <p:nvPr/>
        </p:nvSpPr>
        <p:spPr>
          <a:xfrm>
            <a:off x="179512" y="4840069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June</a:t>
            </a:r>
            <a:r>
              <a:rPr lang="en-US" altLang="ja-JP" dirty="0" smtClean="0">
                <a:solidFill>
                  <a:srgbClr val="FF0000"/>
                </a:solidFill>
              </a:rPr>
              <a:t> 26,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on)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30068" y="6132731"/>
            <a:ext cx="3606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FF"/>
                </a:solidFill>
              </a:rPr>
              <a:t>No meeting on July and August</a:t>
            </a:r>
          </a:p>
          <a:p>
            <a:r>
              <a:rPr lang="en-US" altLang="ja-JP">
                <a:solidFill>
                  <a:srgbClr val="0000FF"/>
                </a:solidFill>
              </a:rPr>
              <a:t>(because of summer holiday season)</a:t>
            </a:r>
            <a:endParaRPr kumimoji="1" lang="ja-JP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4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4891</TotalTime>
  <Words>141</Words>
  <Application>Microsoft Macintosh PowerPoint</Application>
  <PresentationFormat>画面に合わせる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ILC Cryomodule Webex meeting;  May. 29,2012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62</cp:revision>
  <dcterms:created xsi:type="dcterms:W3CDTF">2011-03-08T07:49:20Z</dcterms:created>
  <dcterms:modified xsi:type="dcterms:W3CDTF">2012-05-29T11:41:10Z</dcterms:modified>
</cp:coreProperties>
</file>