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4" r:id="rId6"/>
    <p:sldId id="263" r:id="rId7"/>
    <p:sldId id="265" r:id="rId8"/>
    <p:sldId id="266" r:id="rId9"/>
    <p:sldId id="270" r:id="rId10"/>
    <p:sldId id="267" r:id="rId11"/>
    <p:sldId id="271" r:id="rId12"/>
    <p:sldId id="268" r:id="rId13"/>
    <p:sldId id="269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</a:t>
            </a:r>
            <a:r>
              <a:rPr lang="en-GB" sz="1400" baseline="30000" dirty="0" smtClean="0">
                <a:latin typeface="Calibri" pitchFamily="34" charset="0"/>
              </a:rPr>
              <a:t>st</a:t>
            </a:r>
            <a:r>
              <a:rPr lang="en-GB" sz="1400" dirty="0" smtClean="0">
                <a:latin typeface="Calibri" pitchFamily="34" charset="0"/>
              </a:rPr>
              <a:t> June</a:t>
            </a:r>
            <a:r>
              <a:rPr lang="en-GB" sz="1400" dirty="0" smtClean="0">
                <a:latin typeface="Calibri" pitchFamily="34" charset="0"/>
              </a:rPr>
              <a:t>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GB" dirty="0" smtClean="0"/>
              <a:t>Analysis of the Cavity BPM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1" y="130622"/>
            <a:ext cx="6609645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Down Mixed Signal(Amplitude)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5496" y="767408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25" y="908720"/>
            <a:ext cx="8302150" cy="556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1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1" y="130622"/>
            <a:ext cx="6609645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Down Mixed Signal(Phase)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7408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8" y="908720"/>
            <a:ext cx="8463284" cy="556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13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Frequency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91" y="908720"/>
            <a:ext cx="7138944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1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Optimum Lo Frequency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13/16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22" y="3068960"/>
            <a:ext cx="4425692" cy="33192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98" y="790253"/>
            <a:ext cx="5001756" cy="375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1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Filter Bandwidth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14/16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62" y="908720"/>
            <a:ext cx="6894003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9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Ln Amplitude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15/16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62927"/>
            <a:ext cx="7263985" cy="566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76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We can </a:t>
            </a:r>
            <a:r>
              <a:rPr lang="en-GB" smtClean="0"/>
              <a:t>rather unsurprisingly </a:t>
            </a:r>
            <a:r>
              <a:rPr lang="en-GB" dirty="0" smtClean="0"/>
              <a:t>use the FONT V board to record Data from the cavity electronics</a:t>
            </a:r>
          </a:p>
          <a:p>
            <a:r>
              <a:rPr lang="en-GB" dirty="0" smtClean="0"/>
              <a:t>If we want to go down the DDC route I would think we’d need a simpler method</a:t>
            </a:r>
          </a:p>
          <a:p>
            <a:r>
              <a:rPr lang="en-GB" dirty="0" smtClean="0"/>
              <a:t>If not we could still try Honda’s electronics or a correctly phase locked Lo.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16/16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08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I did several different experiments over the trip</a:t>
            </a:r>
          </a:p>
          <a:p>
            <a:r>
              <a:rPr lang="en-GB" dirty="0" smtClean="0"/>
              <a:t>I shall present these along with some analysis of the data</a:t>
            </a:r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Standard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573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53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Signal With X Lo Matched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52" y="866157"/>
            <a:ext cx="9144000" cy="560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53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Locking the X Signal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It should be possible to lock the phase of the x LO signal to the beam arrival like the y LO.</a:t>
            </a:r>
          </a:p>
          <a:p>
            <a:r>
              <a:rPr lang="en-GB" dirty="0" smtClean="0"/>
              <a:t>If we then adjust the frequency to get a homodyne signal we should get a signal we can use</a:t>
            </a:r>
          </a:p>
          <a:p>
            <a:r>
              <a:rPr lang="en-GB" dirty="0" smtClean="0"/>
              <a:t>I tried to do this…</a:t>
            </a: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7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Signal With X Lo Phase Locked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4" y="1014299"/>
            <a:ext cx="9144000" cy="554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53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Locked Lo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This has clearly not worked</a:t>
            </a:r>
          </a:p>
          <a:p>
            <a:r>
              <a:rPr lang="en-GB" dirty="0" smtClean="0"/>
              <a:t>Glenn has pointed out that I would need to adjust the frequency of the X Lo to be some multiple of the master oscillator frequency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7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Stewarts Procedure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3" y="1556792"/>
                <a:ext cx="8821612" cy="4569371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Stewart first down mixes using a complex Lo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𝐷𝐷𝐶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GB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𝑠𝑎𝑚𝑝𝑙𝑒𝑠</m:t>
                          </m:r>
                        </m:sup>
                        <m:e>
                          <m:r>
                            <a:rPr lang="en-GB" b="0" i="1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𝐷𝐷𝐶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p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𝑑𝑖𝑔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dirty="0" smtClean="0"/>
              </a:p>
              <a:p>
                <a:r>
                  <a:rPr lang="en-GB" dirty="0" smtClean="0"/>
                  <a:t>Where g(t) is a Gaussian filter: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</m:rad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  <a:ea typeface="Cambria Math"/>
                        </a:rPr>
                        <m:t>exp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⁡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(2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𝜋𝜎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3" y="1556792"/>
                <a:ext cx="8821612" cy="4569371"/>
              </a:xfrm>
              <a:blipFill rotWithShape="1">
                <a:blip r:embed="rId2"/>
                <a:stretch>
                  <a:fillRect l="-1519" t="-17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7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Amplitude and Phase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3" y="1556792"/>
                <a:ext cx="8821612" cy="4569371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The Amplitude is then given by: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𝐷𝐷𝐶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</a:rPr>
                            <m:t>)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sSubSup>
                                <m:sSubSupPr>
                                  <m:ctrlP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e>
                                <m:sub/>
                                <m:sup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𝐷𝐷𝐶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GB" dirty="0" smtClean="0"/>
              </a:p>
              <a:p>
                <a:r>
                  <a:rPr lang="en-GB" dirty="0" smtClean="0"/>
                  <a:t>And the Phase by: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∅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b="0" i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arctan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</a:rPr>
                                <m:t>𝐼𝑀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[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𝐷𝐷𝐶</m:t>
                                  </m:r>
                                  <m:d>
                                    <m:d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]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b="0" i="1" smtClean="0">
                                  <a:latin typeface="Cambria Math"/>
                                </a:rPr>
                                <m:t>𝑅𝑒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[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𝐷𝐷𝐶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b="0" i="1" smtClean="0">
                                  <a:latin typeface="Cambria Math"/>
                                </a:rPr>
                                <m:t>]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3" y="1556792"/>
                <a:ext cx="8821612" cy="4569371"/>
              </a:xfrm>
              <a:blipFill rotWithShape="1">
                <a:blip r:embed="rId2"/>
                <a:stretch>
                  <a:fillRect l="-1519" t="-17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9/16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</a:t>
            </a:r>
            <a:r>
              <a:rPr lang="en-GB" sz="1400" baseline="30000" dirty="0">
                <a:latin typeface="Calibri" pitchFamily="34" charset="0"/>
              </a:rPr>
              <a:t>st</a:t>
            </a:r>
            <a:r>
              <a:rPr lang="en-GB" sz="1400" dirty="0">
                <a:latin typeface="Calibri" pitchFamily="34" charset="0"/>
              </a:rPr>
              <a:t> June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68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450</Words>
  <Application>Microsoft Office PowerPoint</Application>
  <PresentationFormat>On-screen Show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Analysis of the Cavity BPM Data</vt:lpstr>
      <vt:lpstr>Introduction</vt:lpstr>
      <vt:lpstr>Standard Signals</vt:lpstr>
      <vt:lpstr>Signal With X Lo Matched</vt:lpstr>
      <vt:lpstr>Phase Locking the X Signal</vt:lpstr>
      <vt:lpstr>Signal With X Lo Phase Locked</vt:lpstr>
      <vt:lpstr>Phase Locked Lo Continued</vt:lpstr>
      <vt:lpstr>Stewarts Procedure</vt:lpstr>
      <vt:lpstr>Amplitude and Phase</vt:lpstr>
      <vt:lpstr>Down Mixed Signal(Amplitude)</vt:lpstr>
      <vt:lpstr>Down Mixed Signal(Phase)</vt:lpstr>
      <vt:lpstr>Lo Frequency</vt:lpstr>
      <vt:lpstr>Optimum Lo Frequency</vt:lpstr>
      <vt:lpstr>Filter Bandwidth</vt:lpstr>
      <vt:lpstr>Ln Amplitude</vt:lpstr>
      <vt:lpstr>Conclusions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35</cp:revision>
  <dcterms:created xsi:type="dcterms:W3CDTF">2011-03-24T11:41:11Z</dcterms:created>
  <dcterms:modified xsi:type="dcterms:W3CDTF">2012-05-31T19:40:43Z</dcterms:modified>
</cp:coreProperties>
</file>