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1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4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5" d="100"/>
        <a:sy n="1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6/19/12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6/19/12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6/19/12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6/19/12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6/19/12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6/19/12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6/19/12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6/19/12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6/19/12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6/19/12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6/19/12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6/19/12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1.xlsx"/><Relationship Id="rId4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orge.linearcollider.org/tdr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 June, 2012</a:t>
            </a:r>
          </a:p>
          <a:p>
            <a:r>
              <a:rPr lang="en-US" dirty="0" smtClean="0"/>
              <a:t>John Carwardine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TDR Preparation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646562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22991"/>
            <a:ext cx="7772400" cy="4800600"/>
          </a:xfrm>
        </p:spPr>
        <p:txBody>
          <a:bodyPr/>
          <a:lstStyle/>
          <a:p>
            <a:r>
              <a:rPr lang="en-US" sz="2400" dirty="0" smtClean="0"/>
              <a:t>Many new submissions in the past week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Thank you!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r>
              <a:rPr lang="en-US" sz="2400" dirty="0" smtClean="0"/>
              <a:t>If you haven’t submitted yet, please do so!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1070790"/>
              </p:ext>
            </p:extLst>
          </p:nvPr>
        </p:nvGraphicFramePr>
        <p:xfrm>
          <a:off x="508000" y="2282825"/>
          <a:ext cx="8272463" cy="2728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Worksheet" r:id="rId3" imgW="9855200" imgH="3251200" progId="Excel.Sheet.12">
                  <p:embed/>
                </p:oleObj>
              </mc:Choice>
              <mc:Fallback>
                <p:oleObj name="Worksheet" r:id="rId3" imgW="9855200" imgH="3251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8000" y="2282825"/>
                        <a:ext cx="8272463" cy="2728913"/>
                      </a:xfrm>
                      <a:prstGeom prst="rect">
                        <a:avLst/>
                      </a:prstGeom>
                      <a:ln>
                        <a:solidFill>
                          <a:srgbClr val="0000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2456432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Mechanics for submissions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22991"/>
            <a:ext cx="7772400" cy="5396896"/>
          </a:xfrm>
          <a:solidFill>
            <a:schemeClr val="bg1"/>
          </a:solidFill>
        </p:spPr>
        <p:txBody>
          <a:bodyPr/>
          <a:lstStyle/>
          <a:p>
            <a:r>
              <a:rPr lang="en-US" sz="2000" dirty="0" smtClean="0"/>
              <a:t>Preferred method for submitting files:</a:t>
            </a:r>
          </a:p>
          <a:p>
            <a:pPr lvl="1"/>
            <a:r>
              <a:rPr lang="en-US" sz="2000" dirty="0" smtClean="0"/>
              <a:t>‘Upload Files’ function on Forge TDR </a:t>
            </a:r>
            <a:r>
              <a:rPr lang="en-US" sz="2000" dirty="0" err="1" smtClean="0"/>
              <a:t>portal</a:t>
            </a:r>
            <a:r>
              <a:rPr lang="en-US" sz="2000" dirty="0" err="1" smtClean="0">
                <a:hlinkClick r:id="rId2"/>
              </a:rPr>
              <a:t>http</a:t>
            </a:r>
            <a:r>
              <a:rPr lang="en-US" sz="2000" dirty="0" smtClean="0">
                <a:hlinkClick r:id="rId2"/>
              </a:rPr>
              <a:t>://forge.linearcollider.org/tdr</a:t>
            </a:r>
            <a:endParaRPr lang="en-US" sz="2000" dirty="0" smtClean="0"/>
          </a:p>
          <a:p>
            <a:pPr lvl="1"/>
            <a:r>
              <a:rPr lang="en-US" sz="2000" dirty="0" smtClean="0"/>
              <a:t>Also, portal has links to templates, source files, figures browser, and to information on editing progress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Tables: please provide editable tables (not jpg)</a:t>
            </a:r>
          </a:p>
          <a:p>
            <a:pPr lvl="1"/>
            <a:r>
              <a:rPr lang="en-US" sz="2000" dirty="0" smtClean="0"/>
              <a:t>MS Word table; Excel file; </a:t>
            </a:r>
            <a:r>
              <a:rPr lang="en-US" sz="2000" dirty="0" err="1" smtClean="0"/>
              <a:t>TeX</a:t>
            </a:r>
            <a:r>
              <a:rPr lang="en-US" sz="2000" dirty="0" smtClean="0"/>
              <a:t> table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Figures: we need high quality figures in separate files</a:t>
            </a:r>
          </a:p>
          <a:p>
            <a:pPr lvl="1"/>
            <a:r>
              <a:rPr lang="en-US" sz="2000" dirty="0" smtClean="0"/>
              <a:t>Except for photos, we want vector </a:t>
            </a:r>
            <a:r>
              <a:rPr lang="en-US" sz="2000" dirty="0" err="1" smtClean="0"/>
              <a:t>pdf</a:t>
            </a:r>
            <a:r>
              <a:rPr lang="en-US" sz="2000" dirty="0" smtClean="0"/>
              <a:t> / </a:t>
            </a:r>
            <a:r>
              <a:rPr lang="en-US" sz="2000" dirty="0" err="1" smtClean="0"/>
              <a:t>eps</a:t>
            </a:r>
            <a:r>
              <a:rPr lang="en-US" sz="2000" dirty="0" smtClean="0"/>
              <a:t> files</a:t>
            </a:r>
          </a:p>
          <a:p>
            <a:pPr lvl="1"/>
            <a:r>
              <a:rPr lang="en-US" sz="2000" dirty="0"/>
              <a:t>F</a:t>
            </a:r>
            <a:r>
              <a:rPr lang="en-US" sz="2000" dirty="0" smtClean="0"/>
              <a:t>igures embedded in Word documents are invariably not publication quality (but ok to include as a place-holder)</a:t>
            </a:r>
          </a:p>
          <a:p>
            <a:pPr marL="0" indent="0" algn="ctr">
              <a:buNone/>
            </a:pPr>
            <a:endParaRPr lang="en-US" sz="2000" dirty="0">
              <a:solidFill>
                <a:srgbClr val="000090"/>
              </a:solidFill>
            </a:endParaRP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800000"/>
                </a:solidFill>
              </a:rPr>
              <a:t>Please contact us with any issues</a:t>
            </a:r>
          </a:p>
        </p:txBody>
      </p:sp>
    </p:spTree>
    <p:extLst>
      <p:ext uri="{BB962C8B-B14F-4D97-AF65-F5344CB8AC3E}">
        <p14:creationId xmlns:p14="http://schemas.microsoft.com/office/powerpoint/2010/main" val="2540791224"/>
      </p:ext>
    </p:extLst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New additions to Editorial team</a:t>
            </a:r>
          </a:p>
          <a:p>
            <a:pPr lvl="1"/>
            <a:r>
              <a:rPr lang="en-US" sz="2000" dirty="0" err="1"/>
              <a:t>Kauro</a:t>
            </a:r>
            <a:r>
              <a:rPr lang="en-US" sz="2000" dirty="0"/>
              <a:t> </a:t>
            </a:r>
            <a:r>
              <a:rPr lang="en-US" sz="2000" dirty="0" err="1"/>
              <a:t>Yokoya</a:t>
            </a:r>
            <a:r>
              <a:rPr lang="en-US" sz="2000" dirty="0"/>
              <a:t> will join Editorial team for TDR-1</a:t>
            </a:r>
          </a:p>
          <a:p>
            <a:pPr lvl="1"/>
            <a:r>
              <a:rPr lang="en-US" sz="2000" dirty="0" smtClean="0"/>
              <a:t>Chris </a:t>
            </a:r>
            <a:r>
              <a:rPr lang="en-US" sz="2000" dirty="0" err="1" smtClean="0"/>
              <a:t>Adolphsen</a:t>
            </a:r>
            <a:r>
              <a:rPr lang="en-US" sz="2000" dirty="0" smtClean="0"/>
              <a:t> will assist Akira with SCRF chapters (in place of Jim </a:t>
            </a:r>
            <a:r>
              <a:rPr lang="en-US" sz="2000" dirty="0" err="1" smtClean="0"/>
              <a:t>Kerby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Additional support from Mike Harrison</a:t>
            </a:r>
          </a:p>
          <a:p>
            <a:pPr lvl="1"/>
            <a:r>
              <a:rPr lang="en-US" sz="2000" dirty="0" smtClean="0"/>
              <a:t>Brian Foster and </a:t>
            </a:r>
            <a:r>
              <a:rPr lang="en-US" sz="2000" dirty="0" err="1" smtClean="0"/>
              <a:t>Nobu</a:t>
            </a:r>
            <a:r>
              <a:rPr lang="en-US" sz="2000" dirty="0" smtClean="0"/>
              <a:t> </a:t>
            </a:r>
            <a:r>
              <a:rPr lang="en-US" sz="2000" dirty="0" err="1" smtClean="0"/>
              <a:t>Toge</a:t>
            </a:r>
            <a:r>
              <a:rPr lang="en-US" sz="2000" dirty="0" smtClean="0"/>
              <a:t> will join later</a:t>
            </a:r>
          </a:p>
        </p:txBody>
      </p:sp>
    </p:spTree>
    <p:extLst>
      <p:ext uri="{BB962C8B-B14F-4D97-AF65-F5344CB8AC3E}">
        <p14:creationId xmlns:p14="http://schemas.microsoft.com/office/powerpoint/2010/main" val="4042113823"/>
      </p:ext>
    </p:extLst>
  </p:cSld>
  <p:clrMapOvr>
    <a:masterClrMapping/>
  </p:clrMapOvr>
  <p:transition xmlns:p14="http://schemas.microsoft.com/office/powerpoint/2010/main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Melbourne, July 12/13</a:t>
            </a:r>
          </a:p>
          <a:p>
            <a:pPr lvl="1"/>
            <a:r>
              <a:rPr lang="en-US" sz="2000" dirty="0"/>
              <a:t>H</a:t>
            </a:r>
            <a:r>
              <a:rPr lang="en-US" sz="2000" dirty="0" smtClean="0"/>
              <a:t>alf-day review by EC on TDR preparation</a:t>
            </a:r>
          </a:p>
          <a:p>
            <a:endParaRPr lang="en-US" sz="2000" dirty="0"/>
          </a:p>
          <a:p>
            <a:r>
              <a:rPr lang="en-US" sz="2000" dirty="0" smtClean="0"/>
              <a:t>Arlington 22 October</a:t>
            </a:r>
          </a:p>
          <a:p>
            <a:pPr lvl="1"/>
            <a:r>
              <a:rPr lang="en-US" sz="2000" dirty="0"/>
              <a:t>C</a:t>
            </a:r>
            <a:r>
              <a:rPr lang="en-US" sz="2000" dirty="0" smtClean="0"/>
              <a:t>ompleted draft TDR to be submitted to EC for review and sign-off prior to submission to PAC</a:t>
            </a:r>
          </a:p>
          <a:p>
            <a:endParaRPr lang="en-US" sz="2000" dirty="0" smtClean="0"/>
          </a:p>
          <a:p>
            <a:r>
              <a:rPr lang="en-US" sz="2000" dirty="0" smtClean="0"/>
              <a:t>Early December</a:t>
            </a:r>
          </a:p>
          <a:p>
            <a:pPr lvl="1"/>
            <a:r>
              <a:rPr lang="en-US" sz="2000" dirty="0"/>
              <a:t>S</a:t>
            </a:r>
            <a:r>
              <a:rPr lang="en-US" sz="2000" dirty="0" smtClean="0"/>
              <a:t>ubmit final draft to PAC for first external review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07075187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ILC_templat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ILC_template.potx</Template>
  <TotalTime>1007</TotalTime>
  <Words>236</Words>
  <Application>Microsoft Macintosh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ILC_template</vt:lpstr>
      <vt:lpstr>Microsoft Excel Sheet</vt:lpstr>
      <vt:lpstr>TDR Preparation</vt:lpstr>
      <vt:lpstr>TDR Preparation</vt:lpstr>
      <vt:lpstr>Mechanics for submissions</vt:lpstr>
      <vt:lpstr>TDR Preparation</vt:lpstr>
      <vt:lpstr>TDR Milestones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KILC 12 and the TDR</dc:title>
  <dc:creator>Nicholas Walker</dc:creator>
  <cp:lastModifiedBy>John Carwardine</cp:lastModifiedBy>
  <cp:revision>52</cp:revision>
  <dcterms:created xsi:type="dcterms:W3CDTF">2012-04-22T23:33:21Z</dcterms:created>
  <dcterms:modified xsi:type="dcterms:W3CDTF">2012-06-20T13:52:43Z</dcterms:modified>
</cp:coreProperties>
</file>