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2012/6/19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ILC experimental hall cryogenics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2012/06/19</a:t>
            </a:r>
          </a:p>
          <a:p>
            <a:r>
              <a:rPr lang="en-US" altLang="ja-JP" dirty="0" smtClean="0"/>
              <a:t>Yasuhiro Sugimoto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Baseline design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3 cold boxes; one for ILD+QD0s, one for SiD+QD0s, and one for QF1s and crab cavities</a:t>
            </a:r>
          </a:p>
          <a:p>
            <a:r>
              <a:rPr lang="en-US" altLang="ja-JP" dirty="0" smtClean="0"/>
              <a:t>There are two possibilities of the location of CBs for detectors</a:t>
            </a:r>
          </a:p>
          <a:p>
            <a:pPr lvl="1"/>
            <a:r>
              <a:rPr kumimoji="1" lang="en-US" altLang="ja-JP" dirty="0" smtClean="0"/>
              <a:t>On the side wall </a:t>
            </a:r>
          </a:p>
          <a:p>
            <a:pPr lvl="2"/>
            <a:r>
              <a:rPr lang="en-US" altLang="ja-JP" dirty="0" smtClean="0"/>
              <a:t>CB on 5F or 6F utility floor</a:t>
            </a:r>
          </a:p>
          <a:p>
            <a:pPr lvl="2"/>
            <a:r>
              <a:rPr kumimoji="1" lang="en-US" altLang="ja-JP" dirty="0" smtClean="0"/>
              <a:t>7K or 4K flexible transfer tube on 6F utility floor</a:t>
            </a:r>
          </a:p>
          <a:p>
            <a:pPr lvl="2"/>
            <a:r>
              <a:rPr lang="en-US" altLang="ja-JP" dirty="0" smtClean="0"/>
              <a:t>CB and flexible transfer tube locate above the entrance of the access tunnel in order not to disturb the detector assembly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On the detector/platform</a:t>
            </a:r>
          </a:p>
          <a:p>
            <a:pPr lvl="2"/>
            <a:r>
              <a:rPr lang="en-US" altLang="ja-JP" dirty="0" smtClean="0"/>
              <a:t>300K high pressure flexible tube along the cable chain in the cable pit or on 6F utility floor (depends on the bending radius)</a:t>
            </a:r>
            <a:endParaRPr kumimoji="1" lang="en-US" altLang="ja-JP" dirty="0" smtClean="0"/>
          </a:p>
          <a:p>
            <a:r>
              <a:rPr kumimoji="1" lang="en-US" altLang="ja-JP" dirty="0" smtClean="0"/>
              <a:t>Choice of the location of the CB is up to each detector group</a:t>
            </a:r>
          </a:p>
          <a:p>
            <a:r>
              <a:rPr lang="en-US" altLang="ja-JP" dirty="0" smtClean="0"/>
              <a:t>Capacity of the compressor for three CBs has to be defined before AD&amp;I meeting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CBs on the side wall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036496" cy="442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CBs on the platform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095948" cy="4392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線コネクタ 5"/>
          <p:cNvCxnSpPr/>
          <p:nvPr/>
        </p:nvCxnSpPr>
        <p:spPr>
          <a:xfrm>
            <a:off x="1043608" y="4581128"/>
            <a:ext cx="21602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043608" y="5301208"/>
            <a:ext cx="163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Flexible tube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(can bent vertically)</a:t>
            </a:r>
            <a:endParaRPr kumimoji="1" lang="ja-JP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Issues still to be studied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CB on the side wall</a:t>
            </a:r>
          </a:p>
          <a:p>
            <a:pPr lvl="1"/>
            <a:r>
              <a:rPr lang="en-US" altLang="ja-JP" dirty="0" smtClean="0"/>
              <a:t>Durability of the flexible transfer tube</a:t>
            </a:r>
          </a:p>
          <a:p>
            <a:pPr lvl="1"/>
            <a:r>
              <a:rPr kumimoji="1" lang="en-US" altLang="ja-JP" dirty="0" smtClean="0"/>
              <a:t>Heat </a:t>
            </a:r>
            <a:r>
              <a:rPr kumimoji="1" lang="en-US" altLang="ja-JP" dirty="0" smtClean="0"/>
              <a:t>load </a:t>
            </a:r>
            <a:endParaRPr kumimoji="1" lang="en-US" altLang="ja-JP" dirty="0" smtClean="0"/>
          </a:p>
          <a:p>
            <a:r>
              <a:rPr lang="en-US" altLang="ja-JP" dirty="0" smtClean="0"/>
              <a:t>CB on the detector</a:t>
            </a:r>
          </a:p>
          <a:p>
            <a:pPr lvl="1"/>
            <a:r>
              <a:rPr kumimoji="1" lang="en-US" altLang="ja-JP" dirty="0" smtClean="0"/>
              <a:t>Bending radius of the high pressure flexible tube</a:t>
            </a:r>
          </a:p>
          <a:p>
            <a:pPr lvl="1"/>
            <a:r>
              <a:rPr lang="en-US" altLang="ja-JP" dirty="0" smtClean="0"/>
              <a:t>Vibration effect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186</Words>
  <Application>Microsoft Office PowerPoint</Application>
  <PresentationFormat>画面に合わせる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ILC experimental hall cryogenics</vt:lpstr>
      <vt:lpstr>Baseline design</vt:lpstr>
      <vt:lpstr>Detector CBs on the side wall</vt:lpstr>
      <vt:lpstr>Detector CBs on the platform</vt:lpstr>
      <vt:lpstr>Issues still to be studied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experimental hall cryogenics</dc:title>
  <dc:creator>sugimoto</dc:creator>
  <cp:lastModifiedBy>sugimoto</cp:lastModifiedBy>
  <cp:revision>9</cp:revision>
  <dcterms:created xsi:type="dcterms:W3CDTF">2012-06-18T03:34:46Z</dcterms:created>
  <dcterms:modified xsi:type="dcterms:W3CDTF">2012-06-19T06:24:04Z</dcterms:modified>
</cp:coreProperties>
</file>