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6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7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29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7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1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369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94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94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06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862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3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40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FB249-3455-4669-90D2-F4E1D8B2BBE2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200BC-904B-4035-87C8-17AAA2CC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7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066800"/>
            <a:ext cx="48542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DHCAL and the DBD</a:t>
            </a:r>
            <a:endParaRPr lang="en-US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95800" y="3048000"/>
            <a:ext cx="38892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José </a:t>
            </a:r>
            <a:r>
              <a:rPr lang="en-US" sz="2400" b="1" dirty="0" err="1" smtClean="0"/>
              <a:t>Repond</a:t>
            </a:r>
            <a:endParaRPr lang="en-US" sz="2400" b="1" dirty="0" smtClean="0"/>
          </a:p>
          <a:p>
            <a:r>
              <a:rPr lang="en-US" sz="2400" b="1" dirty="0" smtClean="0"/>
              <a:t>Argonne National Laboratory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01673" y="5715000"/>
            <a:ext cx="2988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CALICE Collaboration Meeting</a:t>
            </a:r>
          </a:p>
          <a:p>
            <a:pPr algn="ctr"/>
            <a:r>
              <a:rPr lang="en-US" dirty="0" smtClean="0"/>
              <a:t>September 17 – 19, 2012</a:t>
            </a:r>
          </a:p>
          <a:p>
            <a:pPr algn="ctr"/>
            <a:r>
              <a:rPr lang="en-US" dirty="0" smtClean="0"/>
              <a:t>Cambridge, UK</a:t>
            </a:r>
            <a:endParaRPr lang="en-US" dirty="0"/>
          </a:p>
        </p:txBody>
      </p:sp>
      <p:pic>
        <p:nvPicPr>
          <p:cNvPr id="7170" name="Picture 2" descr="P1010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2362200"/>
            <a:ext cx="3185913" cy="2396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302071"/>
            <a:ext cx="1828800" cy="830826"/>
          </a:xfrm>
          <a:prstGeom prst="rect">
            <a:avLst/>
          </a:prstGeom>
          <a:noFill/>
        </p:spPr>
      </p:pic>
      <p:pic>
        <p:nvPicPr>
          <p:cNvPr id="11" name="Picture 5" descr="Argon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0660" y="4334728"/>
            <a:ext cx="2009775" cy="847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55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8600"/>
            <a:ext cx="4795993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Text almost final…</a:t>
            </a:r>
          </a:p>
          <a:p>
            <a:endParaRPr lang="en-US" dirty="0"/>
          </a:p>
          <a:p>
            <a:r>
              <a:rPr lang="en-US" b="1" dirty="0" smtClean="0"/>
              <a:t>Would like to include results from CERN </a:t>
            </a:r>
          </a:p>
          <a:p>
            <a:endParaRPr lang="en-US" sz="900" dirty="0"/>
          </a:p>
          <a:p>
            <a:r>
              <a:rPr lang="en-US" sz="1400" dirty="0" smtClean="0"/>
              <a:t>   - Analysis essentially completed as much as currently possible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- Note being drafted (should be released within 1 – 2 weeks)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- Goal is to present these results as preliminary in Arlington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09800"/>
            <a:ext cx="2035629" cy="21411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229433"/>
            <a:ext cx="2016688" cy="21139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495800"/>
            <a:ext cx="2035629" cy="21374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312" y="4493773"/>
            <a:ext cx="2052176" cy="213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301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2243" y="533400"/>
            <a:ext cx="486421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SiD</a:t>
            </a:r>
            <a:r>
              <a:rPr lang="en-US" b="1" dirty="0" smtClean="0"/>
              <a:t> DBD</a:t>
            </a:r>
          </a:p>
          <a:p>
            <a:endParaRPr lang="en-US" dirty="0"/>
          </a:p>
          <a:p>
            <a:r>
              <a:rPr lang="en-US" dirty="0" smtClean="0"/>
              <a:t>  </a:t>
            </a:r>
            <a:r>
              <a:rPr lang="en-US" sz="1400" dirty="0" smtClean="0"/>
              <a:t>Lei Xia contact person for the DHCAL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Recent activity to come up with a concept/design for the HCAL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Some of it will find its way into the DBD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21582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102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repond</dc:creator>
  <cp:lastModifiedBy>repond</cp:lastModifiedBy>
  <cp:revision>5</cp:revision>
  <dcterms:created xsi:type="dcterms:W3CDTF">2012-09-19T07:08:03Z</dcterms:created>
  <dcterms:modified xsi:type="dcterms:W3CDTF">2012-09-19T10:04:05Z</dcterms:modified>
</cp:coreProperties>
</file>