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pict" ContentType="image/pict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Default Extension="vml" ContentType="application/vnd.openxmlformats-officedocument.vmlDrawing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embeddings/Microsoft_Equation1.bin" ContentType="application/vnd.openxmlformats-officedocument.oleObject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5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GB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3019-05A0-AD48-A7DD-278177CAC724}" type="datetimeFigureOut">
              <a:rPr lang="en-GB" smtClean="0"/>
              <a:t>7/12/12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2070-DCA2-844B-BECC-4E26A55A10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3019-05A0-AD48-A7DD-278177CAC724}" type="datetimeFigureOut">
              <a:rPr lang="en-GB" smtClean="0"/>
              <a:t>7/12/12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2070-DCA2-844B-BECC-4E26A55A10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3019-05A0-AD48-A7DD-278177CAC724}" type="datetimeFigureOut">
              <a:rPr lang="en-GB" smtClean="0"/>
              <a:t>7/12/12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2070-DCA2-844B-BECC-4E26A55A10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3019-05A0-AD48-A7DD-278177CAC724}" type="datetimeFigureOut">
              <a:rPr lang="en-GB" smtClean="0"/>
              <a:t>7/12/12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2070-DCA2-844B-BECC-4E26A55A10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3019-05A0-AD48-A7DD-278177CAC724}" type="datetimeFigureOut">
              <a:rPr lang="en-GB" smtClean="0"/>
              <a:t>7/12/12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2070-DCA2-844B-BECC-4E26A55A10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3019-05A0-AD48-A7DD-278177CAC724}" type="datetimeFigureOut">
              <a:rPr lang="en-GB" smtClean="0"/>
              <a:t>7/12/12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2070-DCA2-844B-BECC-4E26A55A10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3019-05A0-AD48-A7DD-278177CAC724}" type="datetimeFigureOut">
              <a:rPr lang="en-GB" smtClean="0"/>
              <a:t>7/12/12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2070-DCA2-844B-BECC-4E26A55A10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3019-05A0-AD48-A7DD-278177CAC724}" type="datetimeFigureOut">
              <a:rPr lang="en-GB" smtClean="0"/>
              <a:t>7/12/12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2070-DCA2-844B-BECC-4E26A55A10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3019-05A0-AD48-A7DD-278177CAC724}" type="datetimeFigureOut">
              <a:rPr lang="en-GB" smtClean="0"/>
              <a:t>7/12/12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2070-DCA2-844B-BECC-4E26A55A10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3019-05A0-AD48-A7DD-278177CAC724}" type="datetimeFigureOut">
              <a:rPr lang="en-GB" smtClean="0"/>
              <a:t>7/12/12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2070-DCA2-844B-BECC-4E26A55A10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3019-05A0-AD48-A7DD-278177CAC724}" type="datetimeFigureOut">
              <a:rPr lang="en-GB" smtClean="0"/>
              <a:t>7/12/12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2070-DCA2-844B-BECC-4E26A55A10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A3019-05A0-AD48-A7DD-278177CAC724}" type="datetimeFigureOut">
              <a:rPr lang="en-GB" smtClean="0"/>
              <a:t>7/12/12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92070-DCA2-844B-BECC-4E26A55A100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Model Response of SK1FF Scan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Glen White, SLAC</a:t>
            </a:r>
          </a:p>
          <a:p>
            <a:r>
              <a:rPr lang="en-GB" dirty="0" smtClean="0"/>
              <a:t>July 12 2012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June data gives most statistically significant information.</a:t>
            </a:r>
          </a:p>
          <a:p>
            <a:r>
              <a:rPr lang="en-GB" dirty="0" smtClean="0"/>
              <a:t>Rules out expected model as a good description of SK1FF scan data.</a:t>
            </a:r>
          </a:p>
          <a:p>
            <a:r>
              <a:rPr lang="en-GB" dirty="0" smtClean="0"/>
              <a:t>Data trend can be modelled with an increase in skew-</a:t>
            </a:r>
            <a:r>
              <a:rPr lang="en-GB" dirty="0" err="1" smtClean="0"/>
              <a:t>sextupole</a:t>
            </a:r>
            <a:r>
              <a:rPr lang="en-GB" dirty="0" smtClean="0"/>
              <a:t> </a:t>
            </a:r>
            <a:r>
              <a:rPr lang="en-GB" dirty="0" err="1" smtClean="0"/>
              <a:t>multipole</a:t>
            </a:r>
            <a:r>
              <a:rPr lang="en-GB" dirty="0" smtClean="0"/>
              <a:t> strengths.</a:t>
            </a:r>
          </a:p>
          <a:p>
            <a:pPr lvl="1"/>
            <a:r>
              <a:rPr lang="en-GB" dirty="0" smtClean="0"/>
              <a:t>Either uniquely in QF1FF or distributed throughout FFS.</a:t>
            </a:r>
          </a:p>
          <a:p>
            <a:r>
              <a:rPr lang="en-GB" dirty="0" smtClean="0"/>
              <a:t>Spread in data points yields errors for this analysis which seem artificially high. Need more reproducibility in IPBSM measurements to draw firmer conclusions.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Model expected response from a scan of the strength of the FFS skew-</a:t>
            </a:r>
            <a:r>
              <a:rPr lang="en-GB" dirty="0" err="1" smtClean="0"/>
              <a:t>sextupole</a:t>
            </a:r>
            <a:r>
              <a:rPr lang="en-GB" dirty="0" smtClean="0"/>
              <a:t> magnet SK1FF.</a:t>
            </a:r>
          </a:p>
          <a:p>
            <a:r>
              <a:rPr lang="en-GB" dirty="0" smtClean="0"/>
              <a:t>Use data from SK1FF scans on February 23 and June 15.</a:t>
            </a:r>
          </a:p>
          <a:p>
            <a:r>
              <a:rPr lang="en-GB" dirty="0" smtClean="0"/>
              <a:t>Convert M to beam size by usual formula with C “fudge factor” suggested by </a:t>
            </a:r>
            <a:r>
              <a:rPr lang="en-GB" dirty="0" err="1" smtClean="0"/>
              <a:t>Okugi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 </a:t>
            </a:r>
          </a:p>
          <a:p>
            <a:r>
              <a:rPr lang="en-GB" dirty="0" smtClean="0"/>
              <a:t>For each set of repeated reading per scan point, get mean and standard deviation statistics for plotting.</a:t>
            </a:r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353290" y="4375421"/>
          <a:ext cx="1422400" cy="457200"/>
        </p:xfrm>
        <a:graphic>
          <a:graphicData uri="http://schemas.openxmlformats.org/presentationml/2006/ole">
            <p:oleObj spid="_x0000_s22531" name="Equation" r:id="rId3" imgW="1422400" imgH="4572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Model expected response to SK1FF scan using </a:t>
            </a:r>
            <a:r>
              <a:rPr lang="en-GB" dirty="0" err="1" smtClean="0"/>
              <a:t>Lucretia</a:t>
            </a:r>
            <a:r>
              <a:rPr lang="en-GB" dirty="0" smtClean="0"/>
              <a:t> particle-tracking through ATF2 model (including measured </a:t>
            </a:r>
            <a:r>
              <a:rPr lang="en-GB" dirty="0" err="1" smtClean="0"/>
              <a:t>multipoles</a:t>
            </a:r>
            <a:r>
              <a:rPr lang="en-GB" dirty="0" smtClean="0"/>
              <a:t>)</a:t>
            </a:r>
          </a:p>
          <a:p>
            <a:r>
              <a:rPr lang="en-GB" dirty="0" smtClean="0"/>
              <a:t>Optics set to BX10BY1*</a:t>
            </a:r>
          </a:p>
          <a:p>
            <a:r>
              <a:rPr lang="en-GB" dirty="0" smtClean="0"/>
              <a:t>Use respective OTR measurements for generating input beam for simulations.</a:t>
            </a:r>
          </a:p>
          <a:p>
            <a:pPr lvl="1"/>
            <a:r>
              <a:rPr lang="en-GB" dirty="0" smtClean="0"/>
              <a:t>Feb: </a:t>
            </a:r>
            <a:r>
              <a:rPr lang="en-GB" dirty="0" err="1" smtClean="0"/>
              <a:t>Emit_x</a:t>
            </a:r>
            <a:r>
              <a:rPr lang="en-GB" dirty="0" smtClean="0"/>
              <a:t> / </a:t>
            </a:r>
            <a:r>
              <a:rPr lang="en-GB" dirty="0" err="1" smtClean="0"/>
              <a:t>Emit_y</a:t>
            </a:r>
            <a:r>
              <a:rPr lang="en-GB" dirty="0" smtClean="0"/>
              <a:t> = 4.6um / 39nm (normalised)</a:t>
            </a:r>
          </a:p>
          <a:p>
            <a:pPr lvl="2"/>
            <a:r>
              <a:rPr lang="en-GB" dirty="0" smtClean="0"/>
              <a:t>BMAG = 1.1 / 1.0</a:t>
            </a:r>
          </a:p>
          <a:p>
            <a:pPr lvl="1"/>
            <a:r>
              <a:rPr lang="en-GB" dirty="0" smtClean="0"/>
              <a:t>June: </a:t>
            </a:r>
            <a:r>
              <a:rPr lang="en-GB" dirty="0" err="1" smtClean="0"/>
              <a:t>Emit_x</a:t>
            </a:r>
            <a:r>
              <a:rPr lang="en-GB" dirty="0" smtClean="0"/>
              <a:t> / </a:t>
            </a:r>
            <a:r>
              <a:rPr lang="en-GB" dirty="0" err="1" smtClean="0"/>
              <a:t>Emit_y</a:t>
            </a:r>
            <a:r>
              <a:rPr lang="en-GB" dirty="0" smtClean="0"/>
              <a:t> = 9.5um / 63nm</a:t>
            </a:r>
          </a:p>
          <a:p>
            <a:pPr lvl="2"/>
            <a:r>
              <a:rPr lang="en-GB" dirty="0" smtClean="0"/>
              <a:t>BMAG = 1.6 / 1.1 </a:t>
            </a:r>
          </a:p>
          <a:p>
            <a:r>
              <a:rPr lang="en-GB" dirty="0" smtClean="0"/>
              <a:t>For SK1FF use 0.3364 T.m</a:t>
            </a:r>
            <a:r>
              <a:rPr lang="en-GB" baseline="30000" dirty="0" smtClean="0"/>
              <a:t>-1</a:t>
            </a:r>
            <a:r>
              <a:rPr lang="en-GB" dirty="0" smtClean="0"/>
              <a:t> / A integrated strength conversion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and Model Responses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99544"/>
            <a:ext cx="8229599" cy="1682124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Data (C factor =1)</a:t>
            </a:r>
          </a:p>
          <a:p>
            <a:r>
              <a:rPr lang="en-GB" dirty="0" smtClean="0"/>
              <a:t>Plot data-</a:t>
            </a:r>
            <a:r>
              <a:rPr lang="en-GB" dirty="0" err="1" smtClean="0"/>
              <a:t>min(data</a:t>
            </a:r>
            <a:r>
              <a:rPr lang="en-GB" dirty="0" smtClean="0"/>
              <a:t>) to show delta-responses.</a:t>
            </a:r>
          </a:p>
          <a:p>
            <a:r>
              <a:rPr lang="en-GB" dirty="0" smtClean="0"/>
              <a:t>Model response is considerably different with different optics properties</a:t>
            </a:r>
          </a:p>
          <a:p>
            <a:r>
              <a:rPr lang="en-GB" dirty="0" smtClean="0"/>
              <a:t>Model response is slightly asymmetric (</a:t>
            </a:r>
            <a:r>
              <a:rPr lang="en-GB" dirty="0" smtClean="0"/>
              <a:t>as expected due to non-optimal optics configuration), but not to the degree hinted at by data.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" y="1533360"/>
            <a:ext cx="4483875" cy="335311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704239" y="1533360"/>
            <a:ext cx="1791078" cy="54005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Feb Data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7100" y="1533360"/>
            <a:ext cx="4678250" cy="3379335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296343" y="1533360"/>
            <a:ext cx="1791078" cy="54005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June Data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Model Response with Offset in SK1FF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62653"/>
            <a:ext cx="8229600" cy="1324372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Response not sensitive to vertical offset</a:t>
            </a:r>
          </a:p>
          <a:p>
            <a:r>
              <a:rPr lang="en-GB" dirty="0" smtClean="0"/>
              <a:t>Strong change in response with horizontal offset</a:t>
            </a:r>
          </a:p>
          <a:p>
            <a:pPr lvl="1"/>
            <a:r>
              <a:rPr lang="en-GB" dirty="0" smtClean="0"/>
              <a:t>Response in this case is dominated by &lt;</a:t>
            </a:r>
            <a:r>
              <a:rPr lang="en-GB" dirty="0" err="1" smtClean="0"/>
              <a:t>x’y</a:t>
            </a:r>
            <a:r>
              <a:rPr lang="en-GB" dirty="0" smtClean="0"/>
              <a:t>&gt; and </a:t>
            </a:r>
            <a:r>
              <a:rPr lang="el-GR" dirty="0" smtClean="0"/>
              <a:t>η</a:t>
            </a:r>
            <a:r>
              <a:rPr lang="en-US" baseline="-25000" dirty="0" err="1" smtClean="0"/>
              <a:t>y</a:t>
            </a:r>
            <a:r>
              <a:rPr lang="en-US" dirty="0" smtClean="0"/>
              <a:t> induced aberrations</a:t>
            </a:r>
          </a:p>
          <a:p>
            <a:pPr lvl="1"/>
            <a:r>
              <a:rPr lang="en-US" dirty="0" smtClean="0"/>
              <a:t>Makes the response more symmetric around 0, not as indicated by data. Maybe fairly well aligned?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209" y="1471918"/>
            <a:ext cx="5402966" cy="380056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Vary C Fudge Parameter</a:t>
            </a:r>
            <a:br>
              <a:rPr lang="en-GB" dirty="0" smtClean="0"/>
            </a:br>
            <a:r>
              <a:rPr lang="en-GB" dirty="0" smtClean="0"/>
              <a:t>February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75608"/>
            <a:ext cx="8229600" cy="1315552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Increasing C parameter increases estimated beam size and reduces expected response more in line with Model</a:t>
            </a:r>
          </a:p>
          <a:p>
            <a:r>
              <a:rPr lang="en-GB" dirty="0" smtClean="0"/>
              <a:t>But C ~&gt;10 -&gt; beam size estimate &gt; 400nm (from 160)</a:t>
            </a:r>
          </a:p>
          <a:p>
            <a:r>
              <a:rPr lang="en-GB" dirty="0" smtClean="0"/>
              <a:t>Also CHI2 statistics unreasonably low, not enough to exclude model for any fit parameter, need better errors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88761"/>
            <a:ext cx="6571331" cy="40108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06099" y="1867156"/>
            <a:ext cx="1880701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GB" dirty="0" smtClean="0"/>
              <a:t>Fit includes fitting </a:t>
            </a:r>
            <a:r>
              <a:rPr lang="en-GB" dirty="0" err="1" smtClean="0"/>
              <a:t>x</a:t>
            </a:r>
            <a:r>
              <a:rPr lang="en-GB" dirty="0" smtClean="0"/>
              <a:t> and </a:t>
            </a:r>
            <a:r>
              <a:rPr lang="en-GB" dirty="0" err="1" smtClean="0"/>
              <a:t>y</a:t>
            </a:r>
            <a:r>
              <a:rPr lang="en-GB" dirty="0" smtClean="0"/>
              <a:t> offset of SK1FF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June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25131"/>
            <a:ext cx="8229600" cy="11424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Fit results exclude model as realistic representation of data.</a:t>
            </a:r>
          </a:p>
          <a:p>
            <a:pPr lvl="1"/>
            <a:r>
              <a:rPr lang="en-GB" dirty="0" err="1"/>
              <a:t>p</a:t>
            </a:r>
            <a:r>
              <a:rPr lang="en-GB" dirty="0" smtClean="0"/>
              <a:t> value &lt;0.001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756" y="1417638"/>
            <a:ext cx="5686439" cy="376650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February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02592"/>
            <a:ext cx="8229600" cy="1555408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Add QF1FF </a:t>
            </a:r>
            <a:r>
              <a:rPr lang="en-GB" dirty="0" err="1" smtClean="0"/>
              <a:t>sextupole</a:t>
            </a:r>
            <a:r>
              <a:rPr lang="en-GB" dirty="0" smtClean="0"/>
              <a:t> </a:t>
            </a:r>
            <a:r>
              <a:rPr lang="en-GB" dirty="0" err="1" smtClean="0"/>
              <a:t>multipole</a:t>
            </a:r>
            <a:r>
              <a:rPr lang="en-GB" dirty="0" smtClean="0"/>
              <a:t> to fit</a:t>
            </a:r>
          </a:p>
          <a:p>
            <a:pPr lvl="1"/>
            <a:r>
              <a:rPr lang="en-GB" dirty="0" smtClean="0"/>
              <a:t>Set to max tilt (pure skew) and 6 times measured strength</a:t>
            </a:r>
          </a:p>
          <a:p>
            <a:r>
              <a:rPr lang="en-GB" dirty="0" smtClean="0"/>
              <a:t>Adding skew-</a:t>
            </a:r>
            <a:r>
              <a:rPr lang="en-GB" dirty="0" err="1" smtClean="0"/>
              <a:t>sextupole</a:t>
            </a:r>
            <a:r>
              <a:rPr lang="en-GB" dirty="0" smtClean="0"/>
              <a:t> field generates a model response more like the data suggest</a:t>
            </a:r>
          </a:p>
          <a:p>
            <a:r>
              <a:rPr lang="en-GB" dirty="0" smtClean="0"/>
              <a:t>CHI2 statistic shows this is “over-modelled”, data errors are too large to rely on model fit parameters to draw conclusions.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884" y="1295099"/>
            <a:ext cx="5851067" cy="391094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June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93558"/>
            <a:ext cx="8229600" cy="1718806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Can model trend in data by either introducing increased skew-</a:t>
            </a:r>
            <a:r>
              <a:rPr lang="en-GB" dirty="0" err="1" smtClean="0"/>
              <a:t>sextupole</a:t>
            </a:r>
            <a:r>
              <a:rPr lang="en-GB" dirty="0" smtClean="0"/>
              <a:t> component in just QF1FF as before, or for all </a:t>
            </a:r>
            <a:r>
              <a:rPr lang="en-GB" dirty="0" err="1" smtClean="0"/>
              <a:t>multipoles</a:t>
            </a:r>
            <a:r>
              <a:rPr lang="en-GB" dirty="0" smtClean="0"/>
              <a:t> at a smaller rate of increase.</a:t>
            </a:r>
          </a:p>
          <a:p>
            <a:r>
              <a:rPr lang="en-GB" dirty="0" smtClean="0"/>
              <a:t>Fit gave C value of unity here.</a:t>
            </a:r>
          </a:p>
          <a:p>
            <a:r>
              <a:rPr lang="en-GB" dirty="0" smtClean="0"/>
              <a:t>Again, errors seem artificially high for the given fit.</a:t>
            </a:r>
          </a:p>
          <a:p>
            <a:pPr lvl="1"/>
            <a:r>
              <a:rPr lang="en-GB" dirty="0" smtClean="0"/>
              <a:t>This could be a fake effect, e.g. from the variance in the spread of repeated data points for different SK1FF currents.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2413" y="1222264"/>
            <a:ext cx="5473017" cy="367398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566</Words>
  <Application>Microsoft Macintosh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Microsoft Equation</vt:lpstr>
      <vt:lpstr>Model Response of SK1FF Scan</vt:lpstr>
      <vt:lpstr>Overview</vt:lpstr>
      <vt:lpstr>Overview</vt:lpstr>
      <vt:lpstr>Data and Model Responses</vt:lpstr>
      <vt:lpstr>Model Response with Offset in SK1FF</vt:lpstr>
      <vt:lpstr>Vary C Fudge Parameter February Data</vt:lpstr>
      <vt:lpstr>June Data</vt:lpstr>
      <vt:lpstr>February Data</vt:lpstr>
      <vt:lpstr>June Data</vt:lpstr>
      <vt:lpstr>Conclusions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 Response of SK1FF Scan</dc:title>
  <dc:creator>Glen White</dc:creator>
  <cp:lastModifiedBy>Glen White</cp:lastModifiedBy>
  <cp:revision>1</cp:revision>
  <dcterms:created xsi:type="dcterms:W3CDTF">2012-07-13T03:41:01Z</dcterms:created>
  <dcterms:modified xsi:type="dcterms:W3CDTF">2012-07-13T05:05:36Z</dcterms:modified>
</cp:coreProperties>
</file>