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7" r:id="rId4"/>
    <p:sldId id="275" r:id="rId5"/>
    <p:sldId id="278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4" autoAdjust="0"/>
    <p:restoredTop sz="99853" autoAdjust="0"/>
  </p:normalViewPr>
  <p:slideViewPr>
    <p:cSldViewPr snapToObjects="1">
      <p:cViewPr varScale="1">
        <p:scale>
          <a:sx n="132" d="100"/>
          <a:sy n="132" d="100"/>
        </p:scale>
        <p:origin x="-6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12/07/03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July </a:t>
            </a:r>
            <a:r>
              <a:rPr lang="en-US" altLang="ja-JP" sz="3600" dirty="0"/>
              <a:t>03</a:t>
            </a:r>
            <a:r>
              <a:rPr lang="en-US" altLang="ja-JP" sz="3600" dirty="0" smtClean="0"/>
              <a:t>,2012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56792"/>
            <a:ext cx="7922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Helvetica"/>
                <a:cs typeface="Helvetica"/>
              </a:rPr>
              <a:t>1. </a:t>
            </a:r>
            <a:r>
              <a:rPr lang="en-US" altLang="ja-JP" sz="2000" dirty="0" smtClean="0">
                <a:latin typeface="Helvetica"/>
                <a:cs typeface="Helvetica"/>
              </a:rPr>
              <a:t>”STF QB accelerator status"</a:t>
            </a:r>
            <a:r>
              <a:rPr lang="en-US" altLang="ja-JP" sz="2000" dirty="0">
                <a:latin typeface="Helvetica"/>
                <a:cs typeface="Helvetica"/>
              </a:rPr>
              <a:t>, by </a:t>
            </a:r>
            <a:r>
              <a:rPr lang="en-US" altLang="ja-JP" sz="2000" dirty="0" err="1" smtClean="0">
                <a:latin typeface="Helvetica"/>
                <a:cs typeface="Helvetica"/>
              </a:rPr>
              <a:t>Hitoshi Hayano</a:t>
            </a:r>
            <a:r>
              <a:rPr lang="en-US" altLang="ja-JP" sz="2000" dirty="0" smtClean="0">
                <a:latin typeface="Helvetica"/>
                <a:cs typeface="Helvetica"/>
              </a:rPr>
              <a:t>.</a:t>
            </a:r>
            <a:endParaRPr lang="en-US" altLang="ja-JP" sz="2000" dirty="0">
              <a:latin typeface="Helvetica"/>
              <a:cs typeface="Helvetica"/>
            </a:endParaRP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2. ”FNAL CM status</a:t>
            </a:r>
            <a:r>
              <a:rPr lang="en-US" altLang="ja-JP" sz="2000" dirty="0" smtClean="0">
                <a:latin typeface="Helvetica"/>
                <a:cs typeface="Helvetica"/>
              </a:rPr>
              <a:t>"</a:t>
            </a:r>
            <a:r>
              <a:rPr lang="en-US" altLang="ja-JP" sz="2000" dirty="0">
                <a:latin typeface="Helvetica"/>
                <a:cs typeface="Helvetica"/>
              </a:rPr>
              <a:t>, by Elvin Harms</a:t>
            </a:r>
            <a:r>
              <a:rPr lang="en-US" altLang="ja-JP" sz="2000" dirty="0" smtClean="0">
                <a:latin typeface="Helvetica"/>
                <a:cs typeface="Helvetica"/>
              </a:rPr>
              <a:t>.</a:t>
            </a: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3. others</a:t>
            </a:r>
          </a:p>
          <a:p>
            <a:endParaRPr lang="en-US" altLang="ja-JP" sz="20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une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61690"/>
            <a:ext cx="5924261" cy="4479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5871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4365104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2"/>
          <p:cNvSpPr txBox="1"/>
          <p:nvPr/>
        </p:nvSpPr>
        <p:spPr>
          <a:xfrm>
            <a:off x="2267744" y="5219283"/>
            <a:ext cx="386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June</a:t>
            </a:r>
            <a:r>
              <a:rPr lang="en-US" altLang="ja-JP" dirty="0" smtClean="0">
                <a:solidFill>
                  <a:srgbClr val="FF0000"/>
                </a:solidFill>
              </a:rPr>
              <a:t> 26, Tuesday </a:t>
            </a:r>
            <a:r>
              <a:rPr lang="ja-JP" alt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 postponed a week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4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jul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918" y="648851"/>
            <a:ext cx="5976664" cy="45467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5622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Helvetica"/>
                <a:cs typeface="Helvetica"/>
              </a:rPr>
              <a:t>July</a:t>
            </a:r>
            <a:r>
              <a:rPr lang="en-US" altLang="ja-JP" sz="2400" b="1" dirty="0" smtClean="0">
                <a:latin typeface="Helvetica"/>
                <a:cs typeface="Helvetica"/>
              </a:rPr>
              <a:t>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65054" y="1006157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1860708" y="1484784"/>
            <a:ext cx="1395849" cy="833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2"/>
          <p:cNvSpPr txBox="1"/>
          <p:nvPr/>
        </p:nvSpPr>
        <p:spPr>
          <a:xfrm>
            <a:off x="251520" y="2420888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Today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July 03</a:t>
            </a:r>
            <a:r>
              <a:rPr lang="en-US" altLang="ja-JP" dirty="0" smtClean="0">
                <a:solidFill>
                  <a:srgbClr val="FF0000"/>
                </a:solidFill>
              </a:rPr>
              <a:t>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30068" y="6132731"/>
            <a:ext cx="3606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FF"/>
                </a:solidFill>
              </a:rPr>
              <a:t>No meeting on July and August</a:t>
            </a:r>
          </a:p>
          <a:p>
            <a:r>
              <a:rPr lang="en-US" altLang="ja-JP">
                <a:solidFill>
                  <a:srgbClr val="0000FF"/>
                </a:solidFill>
              </a:rPr>
              <a:t>(because of summer holiday season)</a:t>
            </a:r>
            <a:endParaRPr kumimoji="1" lang="ja-JP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6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2012年9月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918" y="589447"/>
            <a:ext cx="5939688" cy="4562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2056" y="147935"/>
            <a:ext cx="2631099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September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153644" y="4221088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530444" y="2852936"/>
            <a:ext cx="304658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3965635" y="2624260"/>
            <a:ext cx="736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</a:rPr>
              <a:t>cool-down</a:t>
            </a:r>
            <a:endParaRPr lang="ja-JP" altLang="en-US" sz="1000" dirty="0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2530444" y="2050699"/>
            <a:ext cx="3913764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3987639" y="1825787"/>
            <a:ext cx="736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</a:rPr>
              <a:t>cool-down</a:t>
            </a:r>
            <a:endParaRPr lang="ja-JP" altLang="en-US" sz="1000" dirty="0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772976" y="3501008"/>
            <a:ext cx="1671232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5634737" y="2869968"/>
            <a:ext cx="905272" cy="0"/>
          </a:xfrm>
          <a:prstGeom prst="straightConnector1">
            <a:avLst/>
          </a:prstGeom>
          <a:ln w="12700" cmpd="sng">
            <a:solidFill>
              <a:srgbClr val="C800C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662346" y="2599656"/>
            <a:ext cx="867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C800C8"/>
                </a:solidFill>
              </a:rPr>
              <a:t>SCRF process</a:t>
            </a:r>
            <a:endParaRPr kumimoji="1" lang="ja-JP" altLang="en-US" sz="1000" dirty="0">
              <a:solidFill>
                <a:srgbClr val="C800C8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3956971" y="3501008"/>
            <a:ext cx="772000" cy="0"/>
          </a:xfrm>
          <a:prstGeom prst="straightConnector1">
            <a:avLst/>
          </a:prstGeom>
          <a:ln w="12700" cmpd="sng">
            <a:solidFill>
              <a:srgbClr val="C800C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3987639" y="3192070"/>
            <a:ext cx="867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C800C8"/>
                </a:solidFill>
              </a:rPr>
              <a:t>SCRF process</a:t>
            </a:r>
            <a:endParaRPr kumimoji="1" lang="ja-JP" altLang="en-US" sz="1000" dirty="0">
              <a:solidFill>
                <a:srgbClr val="C800C8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2530444" y="4221088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2285568" y="3974867"/>
            <a:ext cx="736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</a:rPr>
              <a:t>cool-down</a:t>
            </a:r>
            <a:endParaRPr lang="ja-JP" altLang="en-US" sz="1000" dirty="0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3315338" y="3501008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3220083" y="3224009"/>
            <a:ext cx="736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</a:rPr>
              <a:t>cool-down</a:t>
            </a:r>
            <a:endParaRPr lang="ja-JP" altLang="en-US" sz="10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589606" y="3974867"/>
            <a:ext cx="987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</a:rPr>
              <a:t>Collision tuning</a:t>
            </a:r>
            <a:endParaRPr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76806" y="3224009"/>
            <a:ext cx="1137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</a:rPr>
              <a:t>Re-start-up tuning</a:t>
            </a:r>
            <a:endParaRPr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>
          <a:xfrm>
            <a:off x="2530444" y="2523939"/>
            <a:ext cx="3913764" cy="0"/>
          </a:xfrm>
          <a:prstGeom prst="straightConnector1">
            <a:avLst/>
          </a:prstGeom>
          <a:ln w="12700" cmpd="sng">
            <a:solidFill>
              <a:srgbClr val="00CC99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4063054" y="2292759"/>
            <a:ext cx="7493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rgbClr val="008000"/>
                </a:solidFill>
              </a:rPr>
              <a:t>LINAC 12</a:t>
            </a:r>
            <a:endParaRPr lang="ja-JP" altLang="en-US" sz="1200" dirty="0">
              <a:solidFill>
                <a:srgbClr val="008000"/>
              </a:solidFill>
            </a:endParaRPr>
          </a:p>
        </p:txBody>
      </p:sp>
      <p:sp>
        <p:nvSpPr>
          <p:cNvPr id="35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on)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sp>
        <p:nvSpPr>
          <p:cNvPr id="46" name="円/楕円 45"/>
          <p:cNvSpPr/>
          <p:nvPr/>
        </p:nvSpPr>
        <p:spPr>
          <a:xfrm>
            <a:off x="3207324" y="379888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直線矢印コネクタ 46"/>
          <p:cNvCxnSpPr/>
          <p:nvPr/>
        </p:nvCxnSpPr>
        <p:spPr>
          <a:xfrm flipV="1">
            <a:off x="1691680" y="4277508"/>
            <a:ext cx="1507147" cy="1023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TextBox 12"/>
          <p:cNvSpPr txBox="1"/>
          <p:nvPr/>
        </p:nvSpPr>
        <p:spPr>
          <a:xfrm>
            <a:off x="179512" y="4978042"/>
            <a:ext cx="1756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Sep.</a:t>
            </a:r>
            <a:r>
              <a:rPr lang="en-US" altLang="ja-JP" dirty="0" smtClean="0">
                <a:solidFill>
                  <a:srgbClr val="FF0000"/>
                </a:solidFill>
              </a:rPr>
              <a:t> 25,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4899</TotalTime>
  <Words>175</Words>
  <Application>Microsoft Macintosh PowerPoint</Application>
  <PresentationFormat>画面に合わせる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ILC Cryomodule Webex meeting;  July 03,2012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64</cp:revision>
  <dcterms:created xsi:type="dcterms:W3CDTF">2011-03-08T07:49:20Z</dcterms:created>
  <dcterms:modified xsi:type="dcterms:W3CDTF">2012-07-03T12:24:37Z</dcterms:modified>
</cp:coreProperties>
</file>