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77" r:id="rId2"/>
    <p:sldId id="375" r:id="rId3"/>
    <p:sldId id="377" r:id="rId4"/>
    <p:sldId id="379" r:id="rId5"/>
    <p:sldId id="380" r:id="rId6"/>
    <p:sldId id="378" r:id="rId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98" d="100"/>
          <a:sy n="98" d="100"/>
        </p:scale>
        <p:origin x="-41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2012/7/13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/>
              <a:t>Reports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944216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13 July 2012</a:t>
            </a:r>
            <a:endParaRPr kumimoji="0" lang="en-US" altLang="ja-JP" dirty="0" smtClean="0"/>
          </a:p>
          <a:p>
            <a:r>
              <a:rPr kumimoji="0" lang="en-US" altLang="ja-JP" dirty="0" smtClean="0"/>
              <a:t>KEK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DBD production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1781960"/>
          </a:xfrm>
        </p:spPr>
        <p:txBody>
          <a:bodyPr/>
          <a:lstStyle/>
          <a:p>
            <a:r>
              <a:rPr lang="en-US" altLang="ja-JP" dirty="0" smtClean="0"/>
              <a:t>Planned simulation of 2f, 4f, and </a:t>
            </a:r>
            <a:r>
              <a:rPr lang="en-US" altLang="ja-JP" dirty="0" err="1" smtClean="0"/>
              <a:t>tth</a:t>
            </a:r>
            <a:r>
              <a:rPr lang="en-US" altLang="ja-JP" dirty="0" smtClean="0"/>
              <a:t> samples have completed.</a:t>
            </a:r>
            <a:br>
              <a:rPr lang="en-US" altLang="ja-JP" dirty="0" smtClean="0"/>
            </a:br>
            <a:r>
              <a:rPr lang="en-US" altLang="ja-JP" dirty="0" smtClean="0"/>
              <a:t>Detail list is shown in the </a:t>
            </a:r>
            <a:r>
              <a:rPr lang="en-US" altLang="ja-JP" dirty="0" smtClean="0"/>
              <a:t>dbdprod_stat_20120712.txt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Plan </a:t>
            </a:r>
            <a:r>
              <a:rPr lang="en-US" altLang="ja-JP" dirty="0" smtClean="0"/>
              <a:t>to run 6f simulation next @ DESY:    ~ 2 weeks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1 bunch-train of </a:t>
            </a:r>
            <a:r>
              <a:rPr lang="en-US" altLang="ja-JP" dirty="0" err="1" smtClean="0"/>
              <a:t>GunieaPig</a:t>
            </a:r>
            <a:r>
              <a:rPr lang="en-US" altLang="ja-JP" dirty="0" smtClean="0"/>
              <a:t> simulation has started @ KEK : ~ 2 weeks</a:t>
            </a:r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84018" y="3224010"/>
            <a:ext cx="7430239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In case you - or anyone - would like to run some test reconstruction on 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these samples, I would suggest to use </a:t>
            </a:r>
            <a:endParaRPr kumimoji="1" lang="en-US" altLang="ja-JP" b="0" i="0" u="none" strike="noStrike" cap="none" normalizeH="0" baseline="0" dirty="0" smtClean="0">
              <a:ln>
                <a:noFill/>
              </a:ln>
              <a:solidFill>
                <a:srgbClr val="23346C"/>
              </a:solidFill>
              <a:effectLst/>
              <a:latin typeface="Arial Unicode MS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   </a:t>
            </a: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iLCSoft v01-14 patched with MarlinPandora v00-09 </a:t>
            </a:r>
            <a:endParaRPr kumimoji="1" lang="en-US" altLang="ja-JP" b="0" i="0" u="none" strike="noStrike" cap="none" normalizeH="0" baseline="0" dirty="0" smtClean="0">
              <a:ln>
                <a:noFill/>
              </a:ln>
              <a:solidFill>
                <a:srgbClr val="23346C"/>
              </a:solidFill>
              <a:effectLst/>
              <a:latin typeface="Arial Unicode MS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   </a:t>
            </a: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and the steering file bbudsc_stdreco.xml from 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</a:br>
            <a:endParaRPr kumimoji="1" lang="en-US" altLang="ja-JP" b="0" i="0" u="none" strike="noStrike" cap="none" normalizeH="0" baseline="0" dirty="0" smtClean="0">
              <a:ln>
                <a:noFill/>
              </a:ln>
              <a:solidFill>
                <a:srgbClr val="23346C"/>
              </a:solidFill>
              <a:effectLst/>
              <a:latin typeface="Arial Unicode MS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  </a:t>
            </a: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ILDConfig/trunk/StandardConfig/current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 (edit to select either TruthTracker or MarlinTrk tracks)</a:t>
            </a:r>
            <a:r>
              <a:rPr kumimoji="1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23928" y="573325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Suggestion by Frank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Gaede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7110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00499" y="764704"/>
            <a:ext cx="73917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Binaries used for official production ( on GRID )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ilcsoft-v01-14 and ILDConfig-v01-14-p00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@KEKCC</a:t>
            </a:r>
          </a:p>
          <a:p>
            <a:pPr marL="1200150" lvl="2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swgrid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exp_soft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/x86_64_gcc41_sl5/v01-14/</a:t>
            </a:r>
          </a:p>
          <a:p>
            <a:pPr marL="1200150" lvl="2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/soft/gcc41</a:t>
            </a:r>
          </a:p>
          <a:p>
            <a:pPr lvl="2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 example to use them was sent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KEKCC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users mailing list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9848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3568" y="260648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enerator samples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1268760"/>
            <a:ext cx="796243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Whizard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tauola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pythia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libraries in KEKCC ( /group/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 ) were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updated to meet lcgentools-v2r2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lumi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linker file was prepared.</a:t>
            </a:r>
          </a:p>
          <a:p>
            <a:pPr marL="285750" indent="-285750">
              <a:buFont typeface="Wingdings"/>
              <a:buChar char="è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files (2f,4f, 6f ) will be prepared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250GeV, 350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lumi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-linker files: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will be ready by next week.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New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higgs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samples for DBD analysis:</a:t>
            </a:r>
            <a:r>
              <a: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ffH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and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tth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( suggested by Tim )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-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=125.9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(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CMS+Atlas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)/2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- Higgs branching ratio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based on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</a:t>
            </a:r>
            <a:r>
              <a:rPr lang="en-US" altLang="ja-JP" dirty="0">
                <a:solidFill>
                  <a:srgbClr val="23346C"/>
                </a:solidFill>
              </a:rPr>
              <a:t>arXiv:1101.0593, "Handbook of LHC Higgs cross sections"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20301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1124744"/>
            <a:ext cx="75071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LOI DST duplication: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Jan Engels (DESY) reported duplicated LOI DST files other than those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reported by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Tino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List of them will be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found in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ppr004_duplicate_list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2967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9552" y="620688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Summer break schedule :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7584" y="1340768"/>
            <a:ext cx="62760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KEKCC  login/batch/GRID servers : 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15 Aug 9:00 to 21 Aug(Tue) 9:00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Fuji exp. Hall power outage : Day time of 16-18, Aug.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jlcloginX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servers : 10 Aug (Fri) 16:00 to 20 Aug(Mon) 12:00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(no discussion with Sendai san yet.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625344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2449</TotalTime>
  <Words>153</Words>
  <Application>Microsoft Office PowerPoint</Application>
  <PresentationFormat>画面に合わせる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白紙2</vt:lpstr>
      <vt:lpstr>Reports</vt:lpstr>
      <vt:lpstr>DBD production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153</cp:revision>
  <dcterms:created xsi:type="dcterms:W3CDTF">2009-06-04T06:26:41Z</dcterms:created>
  <dcterms:modified xsi:type="dcterms:W3CDTF">2012-07-13T04:50:19Z</dcterms:modified>
</cp:coreProperties>
</file>