
<file path=[Content_Types].xml><?xml version="1.0" encoding="utf-8"?>
<Types xmlns="http://schemas.openxmlformats.org/package/2006/content-types">
  <Default Extension="rels" ContentType="application/vnd.openxmlformats-package.relationships+xml"/>
  <Default Extension="png" ContentType="image/png"/>
  <Default Extension="xml" ContentType="application/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3.xml"/>
  <Override ContentType="application/vnd.openxmlformats-officedocument.theme+xml" PartName="/ppt/theme/theme2.xml"/>
  <Override ContentType="application/vnd.openxmlformats-officedocument.theme+xml" PartName="/ppt/theme/theme4.xml"/>
  <Override ContentType="application/vnd.openxmlformats-officedocument.theme+xml" PartName="/ppt/theme/theme1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4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3.xml"/>
  <Override ContentType="application/vnd.openxmlformats-officedocument.presentationml.tableStyles+xml" PartName="/ppt/tableStyles.xml"/>
</Types>
</file>

<file path=_rels/.rels><?xml version="1.0" encoding="UTF-8" standalone="yes"?><Relationships xmlns="http://schemas.openxmlformats.org/package/2006/relationships"><Relationship Type="http://schemas.openxmlformats.org/officeDocument/2006/relationships/officeDocument" Id="rId1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c:Ignorable="mv" autoCompressPictures="0" mc:PreserveAttributes="mv:*" saveSubsetFonts="1">
  <p:sldMasterIdLst>
    <p:sldMasterId id="2147483660" r:id="rId4"/>
    <p:sldMasterId id="2147483661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</p:sldIdLst>
  <p:sldSz cy="6858000" cx="9144000"/>
  <p:notesSz cy="9144000" cx="6858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i="0" baseline="0" strike="noStrike" sz="1400" b="0" cap="none" u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i="0" baseline="0" strike="noStrike" sz="1400" b="0" cap="none" u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i="0" baseline="0" strike="noStrike" sz="1400" b="0" cap="none" u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i="0" baseline="0" strike="noStrike" sz="1400" b="0" cap="none" u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i="0" baseline="0" strike="noStrike" sz="1400" b="0" cap="none" u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i="0" baseline="0" strike="noStrike" sz="1400" b="0" cap="none" u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i="0" baseline="0" strike="noStrike" sz="1400" b="0" cap="none" u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i="0" baseline="0" strike="noStrike" sz="1400" b="0" cap="none" u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i="0" baseline="0" strike="noStrike" sz="1400" b="0" cap="none" u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tableStyles.xml><?xml version="1.0" encoding="utf-8"?>
<a:tblStyleLst xmlns:a="http://schemas.openxmlformats.org/drawingml/2006/main" xmlns:r="http://schemas.openxmlformats.org/officeDocument/2006/relationships" def="{90651C3A-4460-11DB-9652-00E08161165F}"/>
</file>

<file path=ppt/_rels/presentation.xml.rels><?xml version="1.0" encoding="UTF-8" standalone="yes"?><Relationships xmlns="http://schemas.openxmlformats.org/package/2006/relationships"><Relationship Type="http://schemas.openxmlformats.org/officeDocument/2006/relationships/slide" Id="rId12" Target="slides/slide6.xml"/><Relationship Type="http://schemas.openxmlformats.org/officeDocument/2006/relationships/presProps" Id="rId2" Target="presProps.xml"/><Relationship Type="http://schemas.openxmlformats.org/officeDocument/2006/relationships/theme" Id="rId1" Target="theme/theme4.xml"/><Relationship Type="http://schemas.openxmlformats.org/officeDocument/2006/relationships/slide" Id="rId10" Target="slides/slide4.xml"/><Relationship Type="http://schemas.openxmlformats.org/officeDocument/2006/relationships/slideMaster" Id="rId4" Target="slideMasters/slideMaster1.xml"/><Relationship Type="http://schemas.openxmlformats.org/officeDocument/2006/relationships/slide" Id="rId11" Target="slides/slide5.xml"/><Relationship Type="http://schemas.openxmlformats.org/officeDocument/2006/relationships/tableStyles" Id="rId3" Target="tableStyles.xml"/><Relationship Type="http://schemas.openxmlformats.org/officeDocument/2006/relationships/slide" Id="rId9" Target="slides/slide3.xml"/><Relationship Type="http://schemas.openxmlformats.org/officeDocument/2006/relationships/notesMaster" Id="rId6" Target="notesMasters/notesMaster1.xml"/><Relationship Type="http://schemas.openxmlformats.org/officeDocument/2006/relationships/slideMaster" Id="rId5" Target="slideMasters/slideMaster2.xml"/><Relationship Type="http://schemas.openxmlformats.org/officeDocument/2006/relationships/slide" Id="rId8" Target="slides/slide2.xml"/><Relationship Type="http://schemas.openxmlformats.org/officeDocument/2006/relationships/slide" Id="rId7" Target="slides/slide1.xml"/></Relationships>
</file>

<file path=ppt/notesMasters/_rels/notesMaster1.xml.rels><?xml version="1.0" encoding="UTF-8" standalone="yes"?><Relationships xmlns="http://schemas.openxmlformats.org/package/2006/relationships"><Relationship Type="http://schemas.openxmlformats.org/officeDocument/2006/relationships/theme" Id="rId1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name="Shape 1" id="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Shape 2" id="2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name="Shape 3" id="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bIns="91425" tIns="91425" anchor="t" lIns="91425" rIns="91425"/>
          <a:lstStyle>
            <a:lvl1pPr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/>
        </p:txBody>
      </p:sp>
    </p:spTree>
  </p:cSld>
  <p:clrMap accent6="accent6" tx2="lt2" accent5="accent5" bg2="dk2" tx1="dk1" accent4="accent4" bg1="lt1" accent3="accent3" accent2="accent2" accent1="accent1" folHlink="folHlink" hlink="hlink"/>
</p:notesMaster>
</file>

<file path=ppt/notesSlides/_rels/notesSlide1.xml.rels><?xml version="1.0" encoding="UTF-8" standalone="yes"?><Relationships xmlns="http://schemas.openxmlformats.org/package/2006/relationships"><Relationship Type="http://schemas.openxmlformats.org/officeDocument/2006/relationships/notesMaster" Id="rId1" Target="../notesMasters/notesMaster1.xml"/></Relationships>
</file>

<file path=ppt/notesSlides/_rels/notesSlide2.xml.rels><?xml version="1.0" encoding="UTF-8" standalone="yes"?><Relationships xmlns="http://schemas.openxmlformats.org/package/2006/relationships"><Relationship Type="http://schemas.openxmlformats.org/officeDocument/2006/relationships/notesMaster" Id="rId1" Target="../notesMasters/notesMaster1.xml"/></Relationships>
</file>

<file path=ppt/notesSlides/_rels/notesSlide3.xml.rels><?xml version="1.0" encoding="UTF-8" standalone="yes"?><Relationships xmlns="http://schemas.openxmlformats.org/package/2006/relationships"><Relationship Type="http://schemas.openxmlformats.org/officeDocument/2006/relationships/notesMaster" Id="rId1" Target="../notesMasters/notesMaster1.xml"/></Relationships>
</file>

<file path=ppt/notesSlides/_rels/notesSlide4.xml.rels><?xml version="1.0" encoding="UTF-8" standalone="yes"?><Relationships xmlns="http://schemas.openxmlformats.org/package/2006/relationships"><Relationship Type="http://schemas.openxmlformats.org/officeDocument/2006/relationships/notesMaster" Id="rId1" Target="../notesMasters/notesMaster1.xml"/></Relationships>
</file>

<file path=ppt/notesSlides/_rels/notesSlide5.xml.rels><?xml version="1.0" encoding="UTF-8" standalone="yes"?><Relationships xmlns="http://schemas.openxmlformats.org/package/2006/relationships"><Relationship Type="http://schemas.openxmlformats.org/officeDocument/2006/relationships/notesMaster" Id="rId1" Target="../notesMasters/notesMaster1.xml"/></Relationships>
</file>

<file path=ppt/notesSlides/_rels/notesSlide6.xml.rels><?xml version="1.0" encoding="UTF-8" standalone="yes"?><Relationships xmlns="http://schemas.openxmlformats.org/package/2006/relationships"><Relationship Type="http://schemas.openxmlformats.org/officeDocument/2006/relationships/notesMaster" Id="rId1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name="Shape 43" id="4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44" id="44"/>
          <p:cNvSpPr/>
          <p:nvPr>
            <p:ph type="sldImg" idx="2"/>
          </p:nvPr>
        </p:nvSpPr>
        <p:spPr>
          <a:xfrm>
            <a:off y="685800" x="1143225"/>
            <a:ext cy="3429000" cx="4572225"/>
          </a:xfrm>
          <a:custGeom>
            <a:pathLst>
              <a:path extrusionOk="0" h="120000" w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name="Shape 45" id="45"/>
          <p:cNvSpPr txBox="1"/>
          <p:nvPr>
            <p:ph type="body" idx="1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/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name="Shape 49" id="4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50" id="50"/>
          <p:cNvSpPr/>
          <p:nvPr>
            <p:ph type="sldImg" idx="2"/>
          </p:nvPr>
        </p:nvSpPr>
        <p:spPr>
          <a:xfrm>
            <a:off y="685800" x="1143225"/>
            <a:ext cy="3429000" cx="4572299"/>
          </a:xfrm>
          <a:custGeom>
            <a:pathLst>
              <a:path extrusionOk="0" h="120000" w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name="Shape 51" id="51"/>
          <p:cNvSpPr txBox="1"/>
          <p:nvPr>
            <p:ph type="body" idx="1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/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name="Shape 55" id="5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56" id="56"/>
          <p:cNvSpPr/>
          <p:nvPr>
            <p:ph type="sldImg" idx="2"/>
          </p:nvPr>
        </p:nvSpPr>
        <p:spPr>
          <a:xfrm>
            <a:off y="685800" x="1143225"/>
            <a:ext cy="3429000" cx="4572299"/>
          </a:xfrm>
          <a:custGeom>
            <a:pathLst>
              <a:path extrusionOk="0" h="120000" w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name="Shape 57" id="57"/>
          <p:cNvSpPr txBox="1"/>
          <p:nvPr>
            <p:ph type="body" idx="1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/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name="Shape 65" id="6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66" id="66"/>
          <p:cNvSpPr/>
          <p:nvPr>
            <p:ph type="sldImg" idx="2"/>
          </p:nvPr>
        </p:nvSpPr>
        <p:spPr>
          <a:xfrm>
            <a:off y="685800" x="1143225"/>
            <a:ext cy="3429000" cx="4572299"/>
          </a:xfrm>
          <a:custGeom>
            <a:pathLst>
              <a:path extrusionOk="0" h="120000" w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name="Shape 67" id="67"/>
          <p:cNvSpPr txBox="1"/>
          <p:nvPr>
            <p:ph type="body" idx="1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/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name="Shape 75" id="7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76" id="76"/>
          <p:cNvSpPr/>
          <p:nvPr>
            <p:ph type="sldImg" idx="2"/>
          </p:nvPr>
        </p:nvSpPr>
        <p:spPr>
          <a:xfrm>
            <a:off y="685800" x="1143225"/>
            <a:ext cy="3429000" cx="4572299"/>
          </a:xfrm>
          <a:custGeom>
            <a:pathLst>
              <a:path extrusionOk="0" h="120000" w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name="Shape 77" id="77"/>
          <p:cNvSpPr txBox="1"/>
          <p:nvPr>
            <p:ph type="body" idx="1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/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name="Shape 81" id="8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82" id="82"/>
          <p:cNvSpPr/>
          <p:nvPr>
            <p:ph type="sldImg" idx="2"/>
          </p:nvPr>
        </p:nvSpPr>
        <p:spPr>
          <a:xfrm>
            <a:off y="685800" x="1143225"/>
            <a:ext cy="3429000" cx="4572299"/>
          </a:xfrm>
          <a:custGeom>
            <a:pathLst>
              <a:path extrusionOk="0" h="120000" w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name="Shape 83" id="83"/>
          <p:cNvSpPr txBox="1"/>
          <p:nvPr>
            <p:ph type="body" idx="1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/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Type="http://schemas.openxmlformats.org/officeDocument/2006/relationships/slideMaster" Id="rId1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Type="http://schemas.openxmlformats.org/officeDocument/2006/relationships/slideMaster" Id="rId1" Target="../slideMasters/slideMaster2.xml"/></Relationships>
</file>

<file path=ppt/slideLayouts/_rels/slideLayout11.xml.rels><?xml version="1.0" encoding="UTF-8" standalone="yes"?><Relationships xmlns="http://schemas.openxmlformats.org/package/2006/relationships"><Relationship Type="http://schemas.openxmlformats.org/officeDocument/2006/relationships/slideMaster" Id="rId1" Target="../slideMasters/slideMaster2.xml"/></Relationships>
</file>

<file path=ppt/slideLayouts/_rels/slideLayout12.xml.rels><?xml version="1.0" encoding="UTF-8" standalone="yes"?><Relationships xmlns="http://schemas.openxmlformats.org/package/2006/relationships"><Relationship Type="http://schemas.openxmlformats.org/officeDocument/2006/relationships/slideMaster" Id="rId1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Type="http://schemas.openxmlformats.org/officeDocument/2006/relationships/slideMaster" Id="rId1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Type="http://schemas.openxmlformats.org/officeDocument/2006/relationships/slideMaster" Id="rId1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Type="http://schemas.openxmlformats.org/officeDocument/2006/relationships/slideMaster" Id="rId1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Type="http://schemas.openxmlformats.org/officeDocument/2006/relationships/slideMaster" Id="rId1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Type="http://schemas.openxmlformats.org/officeDocument/2006/relationships/slideMaster" Id="rId1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Type="http://schemas.openxmlformats.org/officeDocument/2006/relationships/slideMaster" Id="rId1" Target="../slideMasters/slideMaster2.xml"/></Relationships>
</file>

<file path=ppt/slideLayouts/_rels/slideLayout8.xml.rels><?xml version="1.0" encoding="UTF-8" standalone="yes"?><Relationships xmlns="http://schemas.openxmlformats.org/package/2006/relationships"><Relationship Type="http://schemas.openxmlformats.org/officeDocument/2006/relationships/slideMaster" Id="rId1" Target="../slideMasters/slideMaster2.xml"/></Relationships>
</file>

<file path=ppt/slideLayouts/_rels/slideLayout9.xml.rels><?xml version="1.0" encoding="UTF-8" standalone="yes"?><Relationships xmlns="http://schemas.openxmlformats.org/package/2006/relationships"><Relationship Type="http://schemas.openxmlformats.org/officeDocument/2006/relationships/slideMaster" Id="rId1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itle" type="title">
  <p:cSld name="title">
    <p:spTree>
      <p:nvGrpSpPr>
        <p:cNvPr name="Shape 7" id="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8" id="8"/>
          <p:cNvSpPr txBox="1"/>
          <p:nvPr>
            <p:ph type="subTitle" idx="1"/>
          </p:nvPr>
        </p:nvSpPr>
        <p:spPr>
          <a:xfrm>
            <a:off y="3786737" x="685800"/>
            <a:ext cy="1046400" cx="77724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indent="190500" algn="ctr" mar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Arial"/>
              <a:buNone/>
              <a:defRPr i="0" baseline="0" strike="noStrike" sz="3000" b="0" cap="none" u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190500" algn="ctr" mar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Arial"/>
              <a:buNone/>
              <a:defRPr i="0" baseline="0" strike="noStrike" sz="3000" b="0" cap="none" u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190500" algn="ctr" mar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Arial"/>
              <a:buNone/>
              <a:defRPr i="0" baseline="0" strike="noStrike" sz="3000" b="0" cap="none" u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190500" algn="ctr" mar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Arial"/>
              <a:buNone/>
              <a:defRPr i="0" baseline="0" strike="noStrike" sz="3000" b="0" cap="none" u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190500" algn="ctr" mar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Arial"/>
              <a:buNone/>
              <a:defRPr i="0" baseline="0" strike="noStrike" sz="3000" b="0" cap="none" u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190500" algn="ctr" mar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Arial"/>
              <a:buNone/>
              <a:defRPr i="0" baseline="0" strike="noStrike" sz="3000" b="0" cap="none" u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190500" algn="ctr" mar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Arial"/>
              <a:buNone/>
              <a:defRPr i="0" baseline="0" strike="noStrike" sz="3000" b="0" cap="none" u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190500" algn="ctr" mar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Arial"/>
              <a:buNone/>
              <a:defRPr i="0" baseline="0" strike="noStrike" sz="3000" b="0" cap="none" u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190500" algn="ctr" mar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Arial"/>
              <a:buNone/>
              <a:defRPr i="0" baseline="0" strike="noStrike" sz="3000" b="0" cap="none" u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name="Shape 9" id="9"/>
          <p:cNvSpPr txBox="1"/>
          <p:nvPr>
            <p:ph type="ctrTitle"/>
          </p:nvPr>
        </p:nvSpPr>
        <p:spPr>
          <a:xfrm>
            <a:off y="2111123" x="685800"/>
            <a:ext cy="1546500" cx="77724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/>
          <a:lstStyle>
            <a:lvl1pPr indent="304800" algn="ctr" marL="0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i="0" baseline="0" strike="noStrike" sz="4800" b="1" cap="none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304800" algn="ctr" marL="0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i="0" baseline="0" strike="noStrike" sz="4800" b="1" cap="none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304800" algn="ctr" marL="0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i="0" baseline="0" strike="noStrike" sz="4800" b="1" cap="none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304800" algn="ctr" marL="0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i="0" baseline="0" strike="noStrike" sz="4800" b="1" cap="none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304800" algn="ctr" marL="0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i="0" baseline="0" strike="noStrike" sz="4800" b="1" cap="none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304800" algn="ctr" marL="0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i="0" baseline="0" strike="noStrike" sz="4800" b="1" cap="none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304800" algn="ctr" marL="0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i="0" baseline="0" strike="noStrike" sz="4800" b="1" cap="none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304800" algn="ctr" marL="0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i="0" baseline="0" strike="noStrike" sz="4800" b="1" cap="none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304800" algn="ctr" marL="0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i="0" baseline="0" strike="noStrike" sz="4800" b="1" cap="none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itleOnly" type="titleOnly">
  <p:cSld name="titleOnly">
    <p:spTree>
      <p:nvGrpSpPr>
        <p:cNvPr name="Shape 35" id="3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36" id="36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CAPTION_ONLY">
  <p:cSld name="CAPTION_ONLY">
    <p:spTree>
      <p:nvGrpSpPr>
        <p:cNvPr name="Shape 37" id="3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38" id="38"/>
          <p:cNvSpPr txBox="1"/>
          <p:nvPr>
            <p:ph type="body" idx="1"/>
          </p:nvPr>
        </p:nvSpPr>
        <p:spPr>
          <a:xfrm>
            <a:off y="5875078" x="457200"/>
            <a:ext cy="692693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indent="-285750" algn="ctr" marL="285750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1pPr>
            <a:lvl2pPr indent="-285750" algn="ctr" marL="285750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2pPr>
            <a:lvl3pPr indent="-285750" algn="ctr" marL="285750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3pPr>
            <a:lvl4pPr indent="-285750" algn="ctr" marL="285750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4pPr>
            <a:lvl5pPr indent="-285750" algn="ctr" marL="285750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5pPr>
            <a:lvl6pPr indent="-285750" algn="ctr" marL="285750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6pPr>
            <a:lvl7pPr indent="-285750" algn="ctr" marL="285750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7pPr>
            <a:lvl8pPr indent="-285750" algn="ctr" marL="285750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8pPr>
            <a:lvl9pPr indent="-285750" algn="ctr" marL="285750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blank" type="blank">
  <p:cSld name="blank">
    <p:spTree>
      <p:nvGrpSpPr>
        <p:cNvPr name="Shape 39" id="39"/>
        <p:cNvGrpSpPr/>
        <p:nvPr/>
      </p:nvGrpSpPr>
      <p:grpSpPr>
        <a:xfrm>
          <a:off y="0" x="0"/>
          <a:ext cy="0" cx="0"/>
          <a:chOff y="0" x="0"/>
          <a:chExt cy="0" cx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x" type="tx">
  <p:cSld name="tx">
    <p:spTree>
      <p:nvGrpSpPr>
        <p:cNvPr name="Shape 10" id="1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11" id="11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name="Shape 12" id="12"/>
          <p:cNvSpPr txBox="1"/>
          <p:nvPr>
            <p:ph type="body" idx="1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woColTx" type="twoColTx">
  <p:cSld name="twoColTx">
    <p:spTree>
      <p:nvGrpSpPr>
        <p:cNvPr name="Shape 13" id="1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14" id="14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name="Shape 15" id="15"/>
          <p:cNvSpPr txBox="1"/>
          <p:nvPr>
            <p:ph type="body" idx="1"/>
          </p:nvPr>
        </p:nvSpPr>
        <p:spPr>
          <a:xfrm>
            <a:off y="1600200" x="457200"/>
            <a:ext cy="4967700" cx="39945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/>
        </p:txBody>
      </p:sp>
      <p:sp>
        <p:nvSpPr>
          <p:cNvPr name="Shape 16" id="16"/>
          <p:cNvSpPr txBox="1"/>
          <p:nvPr>
            <p:ph type="body" idx="2"/>
          </p:nvPr>
        </p:nvSpPr>
        <p:spPr>
          <a:xfrm>
            <a:off y="1600200" x="4692273"/>
            <a:ext cy="4967700" cx="39945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itleOnly" type="titleOnly">
  <p:cSld name="titleOnly">
    <p:spTree>
      <p:nvGrpSpPr>
        <p:cNvPr name="Shape 17" id="1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18" id="18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CAPTION_ONLY">
  <p:cSld name="CAPTION_ONLY">
    <p:spTree>
      <p:nvGrpSpPr>
        <p:cNvPr name="Shape 19" id="1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20" id="20"/>
          <p:cNvSpPr txBox="1"/>
          <p:nvPr>
            <p:ph type="body" idx="1"/>
          </p:nvPr>
        </p:nvSpPr>
        <p:spPr>
          <a:xfrm>
            <a:off y="5875078" x="457200"/>
            <a:ext cy="6927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indent="-285750" algn="ctr" marL="2857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66666"/>
              <a:buFont typeface="Arial"/>
              <a:buChar char="•"/>
              <a:defRPr sz="1800">
                <a:solidFill>
                  <a:schemeClr val="lt1"/>
                </a:solidFill>
              </a:defRPr>
            </a:lvl1pPr>
            <a:lvl2pPr indent="-285750" algn="ctr" marL="2857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Courier New"/>
              <a:buChar char="o"/>
              <a:defRPr sz="1800">
                <a:solidFill>
                  <a:schemeClr val="lt1"/>
                </a:solidFill>
              </a:defRPr>
            </a:lvl2pPr>
            <a:lvl3pPr indent="-285750" algn="ctr" marL="2857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Wingdings"/>
              <a:buChar char="§"/>
              <a:defRPr sz="1800">
                <a:solidFill>
                  <a:schemeClr val="lt1"/>
                </a:solidFill>
              </a:defRPr>
            </a:lvl3pPr>
            <a:lvl4pPr indent="-285750" algn="ctr" marL="2857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66666"/>
              <a:buFont typeface="Arial"/>
              <a:buChar char="•"/>
              <a:defRPr sz="1800">
                <a:solidFill>
                  <a:schemeClr val="lt1"/>
                </a:solidFill>
              </a:defRPr>
            </a:lvl4pPr>
            <a:lvl5pPr indent="-285750" algn="ctr" marL="2857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Courier New"/>
              <a:buChar char="o"/>
              <a:defRPr sz="1800">
                <a:solidFill>
                  <a:schemeClr val="lt1"/>
                </a:solidFill>
              </a:defRPr>
            </a:lvl5pPr>
            <a:lvl6pPr indent="-285750" algn="ctr" marL="2857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Wingdings"/>
              <a:buChar char="§"/>
              <a:defRPr sz="1800">
                <a:solidFill>
                  <a:schemeClr val="lt1"/>
                </a:solidFill>
              </a:defRPr>
            </a:lvl6pPr>
            <a:lvl7pPr indent="-285750" algn="ctr" marL="2857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66666"/>
              <a:buFont typeface="Arial"/>
              <a:buChar char="•"/>
              <a:defRPr sz="1800">
                <a:solidFill>
                  <a:schemeClr val="lt1"/>
                </a:solidFill>
              </a:defRPr>
            </a:lvl7pPr>
            <a:lvl8pPr indent="-285750" algn="ctr" marL="2857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Courier New"/>
              <a:buChar char="o"/>
              <a:defRPr sz="1800">
                <a:solidFill>
                  <a:schemeClr val="lt1"/>
                </a:solidFill>
              </a:defRPr>
            </a:lvl8pPr>
            <a:lvl9pPr indent="-285750" algn="ctr" marL="2857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Wingdings"/>
              <a:buChar char="§"/>
              <a:defRPr sz="18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blank" type="blank">
  <p:cSld name="blank">
    <p:spTree>
      <p:nvGrpSpPr>
        <p:cNvPr name="Shape 21" id="21"/>
        <p:cNvGrpSpPr/>
        <p:nvPr/>
      </p:nvGrpSpPr>
      <p:grpSpPr>
        <a:xfrm>
          <a:off y="0" x="0"/>
          <a:ext cy="0" cx="0"/>
          <a:chOff y="0" x="0"/>
          <a:chExt cy="0" cx="0"/>
        </a:xfrm>
      </p:grpSpPr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itle" type="title">
  <p:cSld name="title">
    <p:spTree>
      <p:nvGrpSpPr>
        <p:cNvPr name="Shape 25" id="2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26" id="26"/>
          <p:cNvSpPr txBox="1"/>
          <p:nvPr>
            <p:ph type="ctrTitle"/>
          </p:nvPr>
        </p:nvSpPr>
        <p:spPr>
          <a:xfrm>
            <a:off y="2111123" x="685800"/>
            <a:ext cy="1546474" cx="77724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/>
          <a:lstStyle>
            <a:lvl1pPr indent="304800" algn="ctr" mar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i="0" baseline="0" strike="noStrike" sz="4800" b="1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304800" algn="ctr" mar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i="0" baseline="0" strike="noStrike" sz="4800" b="1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304800" algn="ctr" mar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i="0" baseline="0" strike="noStrike" sz="4800" b="1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304800" algn="ctr" mar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i="0" baseline="0" strike="noStrike" sz="4800" b="1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304800" algn="ctr" mar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i="0" baseline="0" strike="noStrike" sz="4800" b="1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304800" algn="ctr" mar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i="0" baseline="0" strike="noStrike" sz="4800" b="1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304800" algn="ctr" mar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i="0" baseline="0" strike="noStrike" sz="4800" b="1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304800" algn="ctr" mar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i="0" baseline="0" strike="noStrike" sz="4800" b="1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304800" algn="ctr" mar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i="0" baseline="0" strike="noStrike" sz="4800" b="1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name="Shape 27" id="27"/>
          <p:cNvSpPr txBox="1"/>
          <p:nvPr>
            <p:ph type="subTitle" idx="1"/>
          </p:nvPr>
        </p:nvSpPr>
        <p:spPr>
          <a:xfrm>
            <a:off y="3786737" x="685800"/>
            <a:ext cy="1046317" cx="77724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indent="190500" algn="ctr" mar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i="0" baseline="0" strike="noStrike" sz="3000" b="0" cap="none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190500" algn="ctr" mar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i="0" baseline="0" strike="noStrike" sz="3000" b="0" cap="none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190500" algn="ctr" mar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i="0" baseline="0" strike="noStrike" sz="3000" b="0" cap="none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190500" algn="ctr" mar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i="0" baseline="0" strike="noStrike" sz="3000" b="0" cap="none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190500" algn="ctr" mar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i="0" baseline="0" strike="noStrike" sz="3000" b="0" cap="none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190500" algn="ctr" mar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i="0" baseline="0" strike="noStrike" sz="3000" b="0" cap="none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190500" algn="ctr" mar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i="0" baseline="0" strike="noStrike" sz="3000" b="0" cap="none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190500" algn="ctr" mar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i="0" baseline="0" strike="noStrike" sz="3000" b="0" cap="none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190500" algn="ctr" mar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i="0" baseline="0" strike="noStrike" sz="3000" b="0" cap="none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x" type="tx">
  <p:cSld name="tx">
    <p:spTree>
      <p:nvGrpSpPr>
        <p:cNvPr name="Shape 28" id="2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29" id="29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name="Shape 30" id="30"/>
          <p:cNvSpPr txBox="1"/>
          <p:nvPr>
            <p:ph type="body" idx="1"/>
          </p:nvPr>
        </p:nvSpPr>
        <p:spPr>
          <a:xfrm>
            <a:off y="1600200" x="457200"/>
            <a:ext cy="4967574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rtl="0">
              <a:defRPr/>
            </a:lvl1pPr>
            <a:lvl2pPr indent="-285750" marL="742950" rtl="0">
              <a:defRPr/>
            </a:lvl2pPr>
            <a:lvl3pPr indent="-228600" marL="1143000" rtl="0">
              <a:defRPr/>
            </a:lvl3pPr>
            <a:lvl4pPr indent="-228600" marL="1600200"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woColTx" type="twoColTx">
  <p:cSld name="twoColTx">
    <p:spTree>
      <p:nvGrpSpPr>
        <p:cNvPr name="Shape 31" id="3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32" id="32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name="Shape 33" id="33"/>
          <p:cNvSpPr txBox="1"/>
          <p:nvPr>
            <p:ph type="body" idx="1"/>
          </p:nvPr>
        </p:nvSpPr>
        <p:spPr>
          <a:xfrm>
            <a:off y="1600200" x="457200"/>
            <a:ext cy="4967574" cx="3994525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/>
        </p:txBody>
      </p:sp>
      <p:sp>
        <p:nvSpPr>
          <p:cNvPr name="Shape 34" id="34"/>
          <p:cNvSpPr txBox="1"/>
          <p:nvPr>
            <p:ph type="body" idx="2"/>
          </p:nvPr>
        </p:nvSpPr>
        <p:spPr>
          <a:xfrm>
            <a:off y="1600200" x="4692273"/>
            <a:ext cy="4967574" cx="3994525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Type="http://schemas.openxmlformats.org/officeDocument/2006/relationships/slideLayout" Id="rId2" Target="../slideLayouts/slideLayout2.xml"/><Relationship Type="http://schemas.openxmlformats.org/officeDocument/2006/relationships/slideLayout" Id="rId1" Target="../slideLayouts/slideLayout1.xml"/><Relationship Type="http://schemas.openxmlformats.org/officeDocument/2006/relationships/slideLayout" Id="rId4" Target="../slideLayouts/slideLayout4.xml"/><Relationship Type="http://schemas.openxmlformats.org/officeDocument/2006/relationships/slideLayout" Id="rId3" Target="../slideLayouts/slideLayout3.xml"/><Relationship Type="http://schemas.openxmlformats.org/officeDocument/2006/relationships/slideLayout" Id="rId6" Target="../slideLayouts/slideLayout6.xml"/><Relationship Type="http://schemas.openxmlformats.org/officeDocument/2006/relationships/slideLayout" Id="rId5" Target="../slideLayouts/slideLayout5.xml"/><Relationship Type="http://schemas.openxmlformats.org/officeDocument/2006/relationships/theme" Id="rId7" Target="../theme/theme1.xml"/></Relationships>
</file>

<file path=ppt/slideMasters/_rels/slideMaster2.xml.rels><?xml version="1.0" encoding="UTF-8" standalone="yes"?><Relationships xmlns="http://schemas.openxmlformats.org/package/2006/relationships"><Relationship Type="http://schemas.openxmlformats.org/officeDocument/2006/relationships/slideLayout" Id="rId2" Target="../slideLayouts/slideLayout8.xml"/><Relationship Type="http://schemas.openxmlformats.org/officeDocument/2006/relationships/slideLayout" Id="rId1" Target="../slideLayouts/slideLayout7.xml"/><Relationship Type="http://schemas.openxmlformats.org/officeDocument/2006/relationships/slideLayout" Id="rId4" Target="../slideLayouts/slideLayout10.xml"/><Relationship Type="http://schemas.openxmlformats.org/officeDocument/2006/relationships/slideLayout" Id="rId3" Target="../slideLayouts/slideLayout9.xml"/><Relationship Type="http://schemas.openxmlformats.org/officeDocument/2006/relationships/slideLayout" Id="rId6" Target="../slideLayouts/slideLayout12.xml"/><Relationship Type="http://schemas.openxmlformats.org/officeDocument/2006/relationships/slideLayout" Id="rId5" Target="../slideLayouts/slideLayout11.xml"/><Relationship Type="http://schemas.openxmlformats.org/officeDocument/2006/relationships/theme" Id="rId7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gradFill>
          <a:gsLst>
            <a:gs pos="0">
              <a:schemeClr val="dk2"/>
            </a:gs>
            <a:gs pos="100000">
              <a:schemeClr val="dk1"/>
            </a:gs>
          </a:gsLst>
          <a:path path="circle">
            <a:fillToRect r="50%" l="50%" b="50%" t="50%"/>
          </a:path>
          <a:tileRect/>
        </a:gradFill>
      </p:bgPr>
    </p:bg>
    <p:spTree>
      <p:nvGrpSpPr>
        <p:cNvPr name="Shape 4" id="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5" id="5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/>
          <a:lstStyle>
            <a:lvl1pPr indent="228600" algn="l" marL="0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i="0" baseline="0" strike="noStrike" sz="3600" b="1" cap="none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228600" algn="l" marL="0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i="0" baseline="0" strike="noStrike" sz="3600" b="1" cap="none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228600" algn="l" marL="0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i="0" baseline="0" strike="noStrike" sz="3600" b="1" cap="none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228600" algn="l" marL="0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i="0" baseline="0" strike="noStrike" sz="3600" b="1" cap="none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228600" algn="l" marL="0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i="0" baseline="0" strike="noStrike" sz="3600" b="1" cap="none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228600" algn="l" marL="0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i="0" baseline="0" strike="noStrike" sz="3600" b="1" cap="none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228600" algn="l" marL="0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i="0" baseline="0" strike="noStrike" sz="3600" b="1" cap="none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228600" algn="l" marL="0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i="0" baseline="0" strike="noStrike" sz="3600" b="1" cap="none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228600" algn="l" marL="0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i="0" baseline="0" strike="noStrike" sz="3600" b="1" cap="none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name="Shape 6" id="6"/>
          <p:cNvSpPr txBox="1"/>
          <p:nvPr>
            <p:ph type="body" idx="1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indent="-342900" algn="l" marL="342900" rtl="0">
              <a:spcBef>
                <a:spcPts val="600"/>
              </a:spcBef>
              <a:buClr>
                <a:schemeClr val="lt1"/>
              </a:buClr>
              <a:buSzPct val="166666"/>
              <a:buFont typeface="Arial"/>
              <a:buChar char="•"/>
              <a:defRPr i="0" baseline="0" strike="noStrike" sz="3000" b="0" cap="none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85750" algn="l" marL="742950" rtl="0">
              <a:spcBef>
                <a:spcPts val="480"/>
              </a:spcBef>
              <a:buClr>
                <a:schemeClr val="lt1"/>
              </a:buClr>
              <a:buSzPct val="100000"/>
              <a:buFont typeface="Courier New"/>
              <a:buChar char="o"/>
              <a:defRPr i="0" baseline="0" strike="noStrike" sz="2400" b="0" cap="none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algn="l" marL="1143000" rtl="0">
              <a:spcBef>
                <a:spcPts val="480"/>
              </a:spcBef>
              <a:buClr>
                <a:schemeClr val="lt1"/>
              </a:buClr>
              <a:buSzPct val="100000"/>
              <a:buFont typeface="Wingdings"/>
              <a:buChar char="§"/>
              <a:defRPr i="0" baseline="0" strike="noStrike" sz="2400" b="0" cap="none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algn="l" marL="1600200" rtl="0">
              <a:spcBef>
                <a:spcPts val="360"/>
              </a:spcBef>
              <a:buClr>
                <a:schemeClr val="lt1"/>
              </a:buClr>
              <a:buSzPct val="166666"/>
              <a:buFont typeface="Arial"/>
              <a:buChar char="•"/>
              <a:defRPr i="0" baseline="0" strike="noStrike" sz="1800" b="0" cap="none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algn="l" marL="2057400" rtl="0">
              <a:spcBef>
                <a:spcPts val="360"/>
              </a:spcBef>
              <a:buClr>
                <a:schemeClr val="lt1"/>
              </a:buClr>
              <a:buSzPct val="100000"/>
              <a:buFont typeface="Courier New"/>
              <a:buChar char="o"/>
              <a:defRPr i="0" baseline="0" strike="noStrike" sz="1800" b="0" cap="none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algn="l" marL="2514600" rtl="0">
              <a:spcBef>
                <a:spcPts val="360"/>
              </a:spcBef>
              <a:buClr>
                <a:schemeClr val="lt1"/>
              </a:buClr>
              <a:buSzPct val="100000"/>
              <a:buFont typeface="Wingdings"/>
              <a:buChar char="§"/>
              <a:defRPr i="0" baseline="0" strike="noStrike" sz="1800" b="0" cap="none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algn="l" marL="2971800" rtl="0">
              <a:spcBef>
                <a:spcPts val="360"/>
              </a:spcBef>
              <a:buClr>
                <a:schemeClr val="lt1"/>
              </a:buClr>
              <a:buSzPct val="166666"/>
              <a:buFont typeface="Arial"/>
              <a:buChar char="•"/>
              <a:defRPr i="0" baseline="0" strike="noStrike" sz="1800" b="0" cap="none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algn="l" marL="3429000" rtl="0">
              <a:spcBef>
                <a:spcPts val="360"/>
              </a:spcBef>
              <a:buClr>
                <a:schemeClr val="lt1"/>
              </a:buClr>
              <a:buSzPct val="100000"/>
              <a:buFont typeface="Courier New"/>
              <a:buChar char="o"/>
              <a:defRPr i="0" baseline="0" strike="noStrike" sz="1800" b="0" cap="none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algn="l" marL="3886200" rtl="0">
              <a:spcBef>
                <a:spcPts val="360"/>
              </a:spcBef>
              <a:buClr>
                <a:schemeClr val="lt1"/>
              </a:buClr>
              <a:buSzPct val="100000"/>
              <a:buFont typeface="Wingdings"/>
              <a:buChar char="§"/>
              <a:defRPr i="0" baseline="0" strike="noStrike" sz="1800" b="0" cap="none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6="accent6" tx2="lt2" bg2="dk2" accent5="accent5" tx1="dk1" bg1="lt1" accent4="accent4" accent3="accent3" accent2="accent2" accent1="accent1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name="Shape 22" id="2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23" id="23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/>
          <a:lstStyle>
            <a:lvl1pPr indent="228600" algn="l" mar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i="0" baseline="0" strike="noStrike" sz="3600" b="1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228600" algn="l" mar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i="0" baseline="0" strike="noStrike" sz="3600" b="1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228600" algn="l" mar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i="0" baseline="0" strike="noStrike" sz="3600" b="1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228600" algn="l" mar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i="0" baseline="0" strike="noStrike" sz="3600" b="1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228600" algn="l" mar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i="0" baseline="0" strike="noStrike" sz="3600" b="1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228600" algn="l" mar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i="0" baseline="0" strike="noStrike" sz="3600" b="1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228600" algn="l" mar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i="0" baseline="0" strike="noStrike" sz="3600" b="1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228600" algn="l" mar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i="0" baseline="0" strike="noStrike" sz="3600" b="1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228600" algn="l" mar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i="0" baseline="0" strike="noStrike" sz="3600" b="1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name="Shape 24" id="24"/>
          <p:cNvSpPr txBox="1"/>
          <p:nvPr>
            <p:ph type="body" idx="1"/>
          </p:nvPr>
        </p:nvSpPr>
        <p:spPr>
          <a:xfrm>
            <a:off y="1600200" x="457200"/>
            <a:ext cy="4967574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indent="-342900" algn="l" marL="342900" rtl="0">
              <a:spcBef>
                <a:spcPts val="600"/>
              </a:spcBef>
              <a:buClr>
                <a:schemeClr val="dk1"/>
              </a:buClr>
              <a:buSzPct val="166666"/>
              <a:buFont typeface="Arial"/>
              <a:buChar char="•"/>
              <a:defRPr i="0" baseline="0" strike="noStrike" sz="30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85750" algn="l" marL="742950" rtl="0">
              <a:spcBef>
                <a:spcPts val="480"/>
              </a:spcBef>
              <a:buClr>
                <a:schemeClr val="dk1"/>
              </a:buClr>
              <a:buSzPct val="100000"/>
              <a:buFont typeface="Courier New"/>
              <a:buChar char="o"/>
              <a:defRPr i="0" baseline="0" strike="noStrike" sz="24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algn="l" marL="1143000" rtl="0">
              <a:spcBef>
                <a:spcPts val="480"/>
              </a:spcBef>
              <a:buClr>
                <a:schemeClr val="dk1"/>
              </a:buClr>
              <a:buSzPct val="100000"/>
              <a:buFont typeface="Wingdings"/>
              <a:buChar char="§"/>
              <a:defRPr i="0" baseline="0" strike="noStrike" sz="24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algn="l" marL="1600200" rtl="0">
              <a:spcBef>
                <a:spcPts val="360"/>
              </a:spcBef>
              <a:buClr>
                <a:schemeClr val="dk1"/>
              </a:buClr>
              <a:buSzPct val="166666"/>
              <a:buFont typeface="Arial"/>
              <a:buChar char="•"/>
              <a:defRPr i="0" baseline="0" strike="noStrike" sz="18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algn="l" marL="2057400" rtl="0">
              <a:spcBef>
                <a:spcPts val="360"/>
              </a:spcBef>
              <a:buClr>
                <a:schemeClr val="dk1"/>
              </a:buClr>
              <a:buSzPct val="100000"/>
              <a:buFont typeface="Courier New"/>
              <a:buChar char="o"/>
              <a:defRPr i="0" baseline="0" strike="noStrike" sz="18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algn="l" marL="2514600" rtl="0">
              <a:spcBef>
                <a:spcPts val="360"/>
              </a:spcBef>
              <a:buClr>
                <a:schemeClr val="dk1"/>
              </a:buClr>
              <a:buSzPct val="100000"/>
              <a:buFont typeface="Wingdings"/>
              <a:buChar char="§"/>
              <a:defRPr i="0" baseline="0" strike="noStrike" sz="18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algn="l" marL="2971800" rtl="0">
              <a:spcBef>
                <a:spcPts val="360"/>
              </a:spcBef>
              <a:buClr>
                <a:schemeClr val="dk1"/>
              </a:buClr>
              <a:buSzPct val="166666"/>
              <a:buFont typeface="Arial"/>
              <a:buChar char="•"/>
              <a:defRPr i="0" baseline="0" strike="noStrike" sz="18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algn="l" marL="3429000" rtl="0">
              <a:spcBef>
                <a:spcPts val="360"/>
              </a:spcBef>
              <a:buClr>
                <a:schemeClr val="dk1"/>
              </a:buClr>
              <a:buSzPct val="100000"/>
              <a:buFont typeface="Courier New"/>
              <a:buChar char="o"/>
              <a:defRPr i="0" baseline="0" strike="noStrike" sz="18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algn="l" marL="3886200" rtl="0">
              <a:spcBef>
                <a:spcPts val="360"/>
              </a:spcBef>
              <a:buClr>
                <a:schemeClr val="dk1"/>
              </a:buClr>
              <a:buSzPct val="100000"/>
              <a:buFont typeface="Wingdings"/>
              <a:buChar char="§"/>
              <a:defRPr i="0" baseline="0" strike="noStrike" sz="18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6="accent6" tx2="lt2" bg2="dk2" accent5="accent5" tx1="dk1" bg1="lt1" accent4="accent4" accent3="accent3" accent2="accent2" accent1="accent1" folHlink="folHlink" hlink="hlink"/>
  <p:sldLayoutIdLst>
    <p:sldLayoutId id="2147483654" r:id="rId1"/>
    <p:sldLayoutId id="2147483655" r:id="rId2"/>
    <p:sldLayoutId id="2147483656" r:id="rId3"/>
    <p:sldLayoutId id="2147483657" r:id="rId4"/>
    <p:sldLayoutId id="2147483658" r:id="rId5"/>
    <p:sldLayoutId id="2147483659" r:id="rId6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Type="http://schemas.openxmlformats.org/officeDocument/2006/relationships/notesSlide" Id="rId2" Target="../notesSlides/notesSlide1.xml"/><Relationship Type="http://schemas.openxmlformats.org/officeDocument/2006/relationships/slideLayout" Id="rId1" Target="../slideLayouts/slideLayout1.xml"/></Relationships>
</file>

<file path=ppt/slides/_rels/slide2.xml.rels><?xml version="1.0" encoding="UTF-8" standalone="yes"?><Relationships xmlns="http://schemas.openxmlformats.org/package/2006/relationships"><Relationship Type="http://schemas.openxmlformats.org/officeDocument/2006/relationships/notesSlide" Id="rId2" Target="../notesSlides/notesSlide2.xml"/><Relationship Type="http://schemas.openxmlformats.org/officeDocument/2006/relationships/slideLayout" Id="rId1" Target="../slideLayouts/slideLayout2.xml"/></Relationships>
</file>

<file path=ppt/slides/_rels/slide3.xml.rels><?xml version="1.0" encoding="UTF-8" standalone="yes"?><Relationships xmlns="http://schemas.openxmlformats.org/package/2006/relationships"><Relationship Type="http://schemas.openxmlformats.org/officeDocument/2006/relationships/notesSlide" Id="rId2" Target="../notesSlides/notesSlide3.xml"/><Relationship Type="http://schemas.openxmlformats.org/officeDocument/2006/relationships/slideLayout" Id="rId1" Target="../slideLayouts/slideLayout2.xml"/></Relationships>
</file>

<file path=ppt/slides/_rels/slide4.xml.rels><?xml version="1.0" encoding="UTF-8" standalone="yes"?><Relationships xmlns="http://schemas.openxmlformats.org/package/2006/relationships"><Relationship Type="http://schemas.openxmlformats.org/officeDocument/2006/relationships/notesSlide" Id="rId2" Target="../notesSlides/notesSlide4.xml"/><Relationship Type="http://schemas.openxmlformats.org/officeDocument/2006/relationships/slideLayout" Id="rId1" Target="../slideLayouts/slideLayout6.xml"/><Relationship Type="http://schemas.openxmlformats.org/officeDocument/2006/relationships/image" Id="rId4" Target="../media/image02.png"/><Relationship Type="http://schemas.openxmlformats.org/officeDocument/2006/relationships/image" Id="rId3" Target="../media/image05.png"/><Relationship Type="http://schemas.openxmlformats.org/officeDocument/2006/relationships/image" Id="rId5" Target="../media/image01.png"/></Relationships>
</file>

<file path=ppt/slides/_rels/slide5.xml.rels><?xml version="1.0" encoding="UTF-8" standalone="yes"?><Relationships xmlns="http://schemas.openxmlformats.org/package/2006/relationships"><Relationship Type="http://schemas.openxmlformats.org/officeDocument/2006/relationships/notesSlide" Id="rId2" Target="../notesSlides/notesSlide5.xml"/><Relationship Type="http://schemas.openxmlformats.org/officeDocument/2006/relationships/slideLayout" Id="rId1" Target="../slideLayouts/slideLayout6.xml"/><Relationship Type="http://schemas.openxmlformats.org/officeDocument/2006/relationships/image" Id="rId4" Target="../media/image03.png"/><Relationship Type="http://schemas.openxmlformats.org/officeDocument/2006/relationships/image" Id="rId3" Target="../media/image00.png"/><Relationship Type="http://schemas.openxmlformats.org/officeDocument/2006/relationships/image" Id="rId5" Target="../media/image04.png"/></Relationships>
</file>

<file path=ppt/slides/_rels/slide6.xml.rels><?xml version="1.0" encoding="UTF-8" standalone="yes"?><Relationships xmlns="http://schemas.openxmlformats.org/package/2006/relationships"><Relationship Type="http://schemas.openxmlformats.org/officeDocument/2006/relationships/notesSlide" Id="rId2" Target="../notesSlides/notesSlide6.xml"/><Relationship Type="http://schemas.openxmlformats.org/officeDocument/2006/relationships/slideLayout" Id="rId1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name="Shape 40" id="4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41" id="41"/>
          <p:cNvSpPr txBox="1"/>
          <p:nvPr>
            <p:ph type="ctrTitle"/>
          </p:nvPr>
        </p:nvSpPr>
        <p:spPr>
          <a:xfrm>
            <a:off y="2111123" x="685800"/>
            <a:ext cy="1546474" cx="7772400"/>
          </a:xfrm>
          <a:prstGeom prst="rect">
            <a:avLst/>
          </a:prstGeom>
        </p:spPr>
        <p:txBody>
          <a:bodyPr bIns="91425" tIns="91425" lIns="91425" anchor="b" anchorCtr="0" rIns="91425">
            <a:spAutoFit/>
          </a:bodyPr>
          <a:lstStyle/>
          <a:p>
            <a:pPr>
              <a:buNone/>
            </a:pPr>
            <a:r>
              <a:rPr lang="en"/>
              <a:t>SLIC Z smearing</a:t>
            </a:r>
          </a:p>
        </p:txBody>
      </p:sp>
      <p:sp>
        <p:nvSpPr>
          <p:cNvPr name="Shape 42" id="42"/>
          <p:cNvSpPr txBox="1"/>
          <p:nvPr>
            <p:ph type="subTitle" idx="1"/>
          </p:nvPr>
        </p:nvSpPr>
        <p:spPr>
          <a:xfrm>
            <a:off y="3786737" x="685800"/>
            <a:ext cy="1046317" cx="7772400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/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name="Shape 46" id="4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47" id="47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tIns="91425" lIns="91425" anchor="b" anchorCtr="0" rIns="91425">
            <a:spAutoFit/>
          </a:bodyPr>
          <a:lstStyle/>
          <a:p>
            <a:pPr>
              <a:buNone/>
            </a:pPr>
            <a:r>
              <a:rPr lang="en"/>
              <a:t>Introduction</a:t>
            </a:r>
          </a:p>
        </p:txBody>
      </p:sp>
      <p:sp>
        <p:nvSpPr>
          <p:cNvPr name="Shape 48" id="48"/>
          <p:cNvSpPr txBox="1"/>
          <p:nvPr>
            <p:ph type="body" idx="1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>
            <a:pPr rtl="0" lvl="0">
              <a:buNone/>
            </a:pPr>
            <a:r>
              <a:rPr lang="en"/>
              <a:t>The ILC beam has finite extension in z</a:t>
            </a:r>
          </a:p>
          <a:p>
            <a:pPr rtl="0" lvl="0">
              <a:buNone/>
            </a:pPr>
            <a:r>
              <a:rPr lang="en"/>
              <a:t>Gaussian beam profile:</a:t>
            </a:r>
          </a:p>
          <a:p>
            <a:pPr rtl="0" lvl="0">
              <a:buNone/>
            </a:pPr>
            <a:r>
              <a:rPr lang="en"/>
              <a:t>Luminous region is folding of one beam onto the other → Gaussian profile of is √2 times the width of single beam</a:t>
            </a:r>
          </a:p>
          <a:p>
            <a:r>
              <a:t/>
            </a:r>
          </a:p>
          <a:p>
            <a:pPr rtl="0" lvl="0">
              <a:buNone/>
            </a:pPr>
            <a:r>
              <a:rPr lang="en"/>
              <a:t>Implementation:</a:t>
            </a:r>
          </a:p>
          <a:p>
            <a:pPr rtl="0" lvl="0">
              <a:buNone/>
            </a:pPr>
            <a:r>
              <a:rPr lang="en"/>
              <a:t>Keep signal at z=0</a:t>
            </a:r>
          </a:p>
          <a:p>
            <a:pPr>
              <a:buNone/>
            </a:pPr>
            <a:r>
              <a:rPr lang="en"/>
              <a:t>Randomize γγ → hadrons (aa_lowpt) and guineapig pairs across the luminous region</a:t>
            </a:r>
          </a:p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name="Shape 52" id="5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53" id="53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tIns="91425" lIns="91425" anchor="b" anchorCtr="0" rIns="91425">
            <a:spAutoFit/>
          </a:bodyPr>
          <a:lstStyle/>
          <a:p>
            <a:pPr>
              <a:buNone/>
            </a:pPr>
            <a:r>
              <a:rPr lang="en"/>
              <a:t>Test</a:t>
            </a:r>
          </a:p>
        </p:txBody>
      </p:sp>
      <p:sp>
        <p:nvSpPr>
          <p:cNvPr name="Shape 54" id="54"/>
          <p:cNvSpPr txBox="1"/>
          <p:nvPr>
            <p:ph type="body" idx="1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>
            <a:pPr rtl="0" lvl="0">
              <a:buNone/>
            </a:pPr>
            <a:r>
              <a:rPr lang="en"/>
              <a:t>Use three different guineapig pair files</a:t>
            </a:r>
          </a:p>
          <a:p>
            <a:r>
              <a:t/>
            </a:r>
          </a:p>
          <a:p>
            <a:pPr rtl="0" lvl="0">
              <a:buNone/>
            </a:pPr>
            <a:r>
              <a:rPr lang="en"/>
              <a:t>One particle per event</a:t>
            </a:r>
          </a:p>
          <a:p>
            <a:r>
              <a:t/>
            </a:r>
          </a:p>
          <a:p>
            <a:pPr rtl="0" lvl="0">
              <a:buNone/>
            </a:pPr>
            <a:r>
              <a:rPr lang="en"/>
              <a:t>Simulate 200k events (=particles) with / without z spread, deltaZ = 450 μm</a:t>
            </a:r>
          </a:p>
          <a:p>
            <a:r>
              <a:t/>
            </a:r>
          </a:p>
          <a:p>
            <a:pPr>
              <a:buNone/>
            </a:pPr>
            <a:r>
              <a:rPr lang="en"/>
              <a:t>Compare the distributions for the origin of the particles (should change) and pz (should not)</a:t>
            </a:r>
          </a:p>
        </p:txBody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name="Shape 58" id="5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59" id="59"/>
          <p:cNvSpPr/>
          <p:nvPr/>
        </p:nvSpPr>
        <p:spPr>
          <a:xfrm>
            <a:off y="2296876" x="2903938"/>
            <a:ext cy="2264247" cx="3336122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  <p:sp>
        <p:nvSpPr>
          <p:cNvPr name="Shape 60" id="60"/>
          <p:cNvSpPr/>
          <p:nvPr/>
        </p:nvSpPr>
        <p:spPr>
          <a:xfrm>
            <a:off y="4596897" x="2905886"/>
            <a:ext cy="2261832" cx="3332226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>
            <a:noFill/>
          </a:ln>
        </p:spPr>
      </p:sp>
      <p:sp>
        <p:nvSpPr>
          <p:cNvPr name="Shape 61" id="61"/>
          <p:cNvSpPr/>
          <p:nvPr/>
        </p:nvSpPr>
        <p:spPr>
          <a:xfrm>
            <a:off y="0" x="2900724"/>
            <a:ext cy="2266481" cx="3342550"/>
          </a:xfrm>
          <a:prstGeom prst="rect">
            <a:avLst/>
          </a:prstGeom>
          <a:blipFill>
            <a:blip r:embed="rId5"/>
            <a:stretch>
              <a:fillRect/>
            </a:stretch>
          </a:blipFill>
          <a:ln>
            <a:noFill/>
          </a:ln>
        </p:spPr>
      </p:sp>
      <p:sp>
        <p:nvSpPr>
          <p:cNvPr name="Shape 62" id="62"/>
          <p:cNvSpPr txBox="1"/>
          <p:nvPr/>
        </p:nvSpPr>
        <p:spPr>
          <a:xfrm>
            <a:off y="1013125" x="3491350"/>
            <a:ext cy="366300" cx="880799"/>
          </a:xfrm>
          <a:prstGeom prst="rect">
            <a:avLst/>
          </a:prstGeom>
          <a:noFill/>
        </p:spPr>
        <p:txBody>
          <a:bodyPr bIns="91425" tIns="91425" lIns="91425" anchor="t" anchorCtr="0" rIns="91425">
            <a:spAutoFit/>
          </a:bodyPr>
          <a:lstStyle/>
          <a:p>
            <a:pPr>
              <a:buNone/>
            </a:pPr>
            <a:r>
              <a:rPr lang="en"/>
              <a:t>stdhep</a:t>
            </a:r>
          </a:p>
        </p:txBody>
      </p:sp>
      <p:sp>
        <p:nvSpPr>
          <p:cNvPr name="Shape 63" id="63"/>
          <p:cNvSpPr txBox="1"/>
          <p:nvPr/>
        </p:nvSpPr>
        <p:spPr>
          <a:xfrm>
            <a:off y="2817675" x="3491350"/>
            <a:ext cy="366300" cx="880799"/>
          </a:xfrm>
          <a:prstGeom prst="rect">
            <a:avLst/>
          </a:prstGeom>
          <a:noFill/>
        </p:spPr>
        <p:txBody>
          <a:bodyPr bIns="91425" tIns="91425" lIns="91425" anchor="t" anchorCtr="0" rIns="91425">
            <a:spAutoFit/>
          </a:bodyPr>
          <a:lstStyle/>
          <a:p>
            <a:pPr rtl="0" lvl="0">
              <a:buNone/>
            </a:pPr>
            <a:r>
              <a:rPr lang="en"/>
              <a:t>finite z</a:t>
            </a:r>
          </a:p>
        </p:txBody>
      </p:sp>
      <p:sp>
        <p:nvSpPr>
          <p:cNvPr name="Shape 64" id="64"/>
          <p:cNvSpPr txBox="1"/>
          <p:nvPr/>
        </p:nvSpPr>
        <p:spPr>
          <a:xfrm>
            <a:off y="5128800" x="3491350"/>
            <a:ext cy="366300" cx="880799"/>
          </a:xfrm>
          <a:prstGeom prst="rect">
            <a:avLst/>
          </a:prstGeom>
          <a:noFill/>
        </p:spPr>
        <p:txBody>
          <a:bodyPr bIns="91425" tIns="91425" lIns="91425" anchor="t" anchorCtr="0" rIns="91425">
            <a:spAutoFit/>
          </a:bodyPr>
          <a:lstStyle/>
          <a:p>
            <a:pPr rtl="0" lvl="0">
              <a:buNone/>
            </a:pPr>
            <a:r>
              <a:rPr lang="en"/>
              <a:t>z = 0</a:t>
            </a:r>
          </a:p>
        </p:txBody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name="Shape 68" id="6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69" id="69"/>
          <p:cNvSpPr/>
          <p:nvPr/>
        </p:nvSpPr>
        <p:spPr>
          <a:xfrm>
            <a:off y="4592624" x="2903486"/>
            <a:ext cy="2265375" cx="3337027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  <p:sp>
        <p:nvSpPr>
          <p:cNvPr name="Shape 70" id="70"/>
          <p:cNvSpPr/>
          <p:nvPr/>
        </p:nvSpPr>
        <p:spPr>
          <a:xfrm>
            <a:off y="2297571" x="2903386"/>
            <a:ext cy="2262857" cx="3337226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>
            <a:noFill/>
          </a:ln>
        </p:spPr>
      </p:sp>
      <p:sp>
        <p:nvSpPr>
          <p:cNvPr name="Shape 71" id="71"/>
          <p:cNvSpPr/>
          <p:nvPr/>
        </p:nvSpPr>
        <p:spPr>
          <a:xfrm>
            <a:off y="0" x="2901820"/>
            <a:ext cy="2264396" cx="3340357"/>
          </a:xfrm>
          <a:prstGeom prst="rect">
            <a:avLst/>
          </a:prstGeom>
          <a:blipFill>
            <a:blip r:embed="rId5"/>
            <a:stretch>
              <a:fillRect/>
            </a:stretch>
          </a:blipFill>
          <a:ln>
            <a:noFill/>
          </a:ln>
        </p:spPr>
      </p:sp>
      <p:sp>
        <p:nvSpPr>
          <p:cNvPr name="Shape 72" id="72"/>
          <p:cNvSpPr txBox="1"/>
          <p:nvPr/>
        </p:nvSpPr>
        <p:spPr>
          <a:xfrm>
            <a:off y="1013125" x="3491350"/>
            <a:ext cy="366300" cx="880799"/>
          </a:xfrm>
          <a:prstGeom prst="rect">
            <a:avLst/>
          </a:prstGeom>
          <a:noFill/>
        </p:spPr>
        <p:txBody>
          <a:bodyPr bIns="91425" tIns="91425" lIns="91425" anchor="t" anchorCtr="0" rIns="91425">
            <a:spAutoFit/>
          </a:bodyPr>
          <a:lstStyle/>
          <a:p>
            <a:pPr rtl="0" lvl="0">
              <a:buNone/>
            </a:pPr>
            <a:r>
              <a:rPr lang="en"/>
              <a:t>stdhep</a:t>
            </a:r>
          </a:p>
        </p:txBody>
      </p:sp>
      <p:sp>
        <p:nvSpPr>
          <p:cNvPr name="Shape 73" id="73"/>
          <p:cNvSpPr txBox="1"/>
          <p:nvPr/>
        </p:nvSpPr>
        <p:spPr>
          <a:xfrm>
            <a:off y="2817675" x="3491350"/>
            <a:ext cy="366300" cx="880799"/>
          </a:xfrm>
          <a:prstGeom prst="rect">
            <a:avLst/>
          </a:prstGeom>
          <a:noFill/>
        </p:spPr>
        <p:txBody>
          <a:bodyPr bIns="91425" tIns="91425" lIns="91425" anchor="t" anchorCtr="0" rIns="91425">
            <a:spAutoFit/>
          </a:bodyPr>
          <a:lstStyle/>
          <a:p>
            <a:pPr rtl="0" lvl="0">
              <a:buNone/>
            </a:pPr>
            <a:r>
              <a:rPr lang="en"/>
              <a:t>finite z</a:t>
            </a:r>
          </a:p>
        </p:txBody>
      </p:sp>
      <p:sp>
        <p:nvSpPr>
          <p:cNvPr name="Shape 74" id="74"/>
          <p:cNvSpPr txBox="1"/>
          <p:nvPr/>
        </p:nvSpPr>
        <p:spPr>
          <a:xfrm>
            <a:off y="5128800" x="3491350"/>
            <a:ext cy="366300" cx="880799"/>
          </a:xfrm>
          <a:prstGeom prst="rect">
            <a:avLst/>
          </a:prstGeom>
          <a:noFill/>
        </p:spPr>
        <p:txBody>
          <a:bodyPr bIns="91425" tIns="91425" lIns="91425" anchor="t" anchorCtr="0" rIns="91425">
            <a:spAutoFit/>
          </a:bodyPr>
          <a:lstStyle/>
          <a:p>
            <a:pPr rtl="0" lvl="0">
              <a:buNone/>
            </a:pPr>
            <a:r>
              <a:rPr lang="en"/>
              <a:t>z = 0</a:t>
            </a:r>
          </a:p>
        </p:txBody>
      </p:sp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name="Shape 78" id="7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79" id="79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tIns="91425" lIns="91425" anchor="b" anchorCtr="0" rIns="91425">
            <a:spAutoFit/>
          </a:bodyPr>
          <a:lstStyle/>
          <a:p>
            <a:pPr>
              <a:buNone/>
            </a:pPr>
            <a:r>
              <a:rPr lang="en"/>
              <a:t>Results</a:t>
            </a:r>
          </a:p>
        </p:txBody>
      </p:sp>
      <p:sp>
        <p:nvSpPr>
          <p:cNvPr name="Shape 80" id="80"/>
          <p:cNvSpPr txBox="1"/>
          <p:nvPr>
            <p:ph type="body" idx="1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>
            <a:pPr rtl="0" lvl="0">
              <a:buNone/>
            </a:pPr>
            <a:r>
              <a:rPr lang="en"/>
              <a:t>Translating the particle origin in Z seems to work.</a:t>
            </a:r>
          </a:p>
          <a:p>
            <a:pPr rtl="0" lvl="0">
              <a:buNone/>
            </a:pPr>
            <a:r>
              <a:rPr lang="en"/>
              <a:t>This is implemented to work on the whole Event in the same way, so aa_lowpt sample should work. Looks good by eye, proper test with vertexing tools remains to be done, but will come as part of the reconstruction.</a:t>
            </a:r>
          </a:p>
          <a:p>
            <a:r>
              <a:t/>
            </a:r>
          </a:p>
          <a:p>
            <a:pPr>
              <a:buNone/>
            </a:pPr>
            <a:r>
              <a:rPr lang="en"/>
              <a:t>Summary: We see nothing in this version of SLIC that hold up start of simulation.</a:t>
            </a:r>
          </a:p>
        </p:txBody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Custom 346">
      <a:dk1>
        <a:srgbClr val="000000"/>
      </a:dk1>
      <a:lt1>
        <a:srgbClr val="FFFFFF"/>
      </a:lt1>
      <a:dk2>
        <a:srgbClr val="4C4C4C"/>
      </a:dk2>
      <a:lt2>
        <a:srgbClr val="CCCCCC"/>
      </a:lt2>
      <a:accent1>
        <a:srgbClr val="89B4B8"/>
      </a:accent1>
      <a:accent2>
        <a:srgbClr val="AFA6CA"/>
      </a:accent2>
      <a:accent3>
        <a:srgbClr val="A5B492"/>
      </a:accent3>
      <a:accent4>
        <a:srgbClr val="E8CD6D"/>
      </a:accent4>
      <a:accent5>
        <a:srgbClr val="F4A447"/>
      </a:accent5>
      <a:accent6>
        <a:srgbClr val="D09D94"/>
      </a:accent6>
      <a:hlink>
        <a:srgbClr val="5EA7AA"/>
      </a:hlink>
      <a:folHlink>
        <a:srgbClr val="A295BE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scaled="1" ang="16200000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scaled="0" ang="1620000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dist="20000" blurRad="4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dist="23000" blurRad="40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dist="23000" blurRad="40000">
              <a:srgbClr val="000000">
                <a:alpha val="35000"/>
              </a:srgbClr>
            </a:outerShdw>
          </a:effectLst>
          <a:scene3d>
            <a:camera prst="orthographicFront">
              <a:rot rev="0" lat="0" lon="0"/>
            </a:camera>
            <a:lightRig rig="threePt" dir="t">
              <a:rot rev="1200000" lat="0" lon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b="180000" l="50000" t="-80000" r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b="50000" l="50000" t="50000" r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scaled="1" ang="16200000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scaled="0" ang="1620000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dist="20000" blurRad="4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dist="23000" blurRad="40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dist="23000" blurRad="40000">
              <a:srgbClr val="000000">
                <a:alpha val="35000"/>
              </a:srgbClr>
            </a:outerShdw>
          </a:effectLst>
          <a:scene3d>
            <a:camera prst="orthographicFront">
              <a:rot rev="0" lat="0" lon="0"/>
            </a:camera>
            <a:lightRig rig="threePt" dir="t">
              <a:rot rev="1200000" lat="0" lon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b="180000" l="50000" t="-80000" r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b="50000" l="50000" t="50000" r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scaled="1" ang="16200000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scaled="0" ang="1620000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dist="20000" blurRad="4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dist="23000" blurRad="40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dist="23000" blurRad="40000">
              <a:srgbClr val="000000">
                <a:alpha val="35000"/>
              </a:srgbClr>
            </a:outerShdw>
          </a:effectLst>
          <a:scene3d>
            <a:camera prst="orthographicFront">
              <a:rot rev="0" lat="0" lon="0"/>
            </a:camera>
            <a:lightRig rig="threePt" dir="t">
              <a:rot rev="1200000" lat="0" lon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b="180000" l="50000" t="-80000" r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b="50000" l="50000" t="50000" r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scaled="1" ang="16200000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scaled="0" ang="1620000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dist="20000" blurRad="4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dist="23000" blurRad="40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dist="23000" blurRad="40000">
              <a:srgbClr val="000000">
                <a:alpha val="35000"/>
              </a:srgbClr>
            </a:outerShdw>
          </a:effectLst>
          <a:scene3d>
            <a:camera prst="orthographicFront">
              <a:rot rev="0" lat="0" lon="0"/>
            </a:camera>
            <a:lightRig rig="threePt" dir="t">
              <a:rot rev="1200000" lat="0" lon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b="180000" l="50000" t="-80000" r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b="50000" l="50000" t="50000" r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