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77" r:id="rId2"/>
    <p:sldId id="381" r:id="rId3"/>
    <p:sldId id="382" r:id="rId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6075" autoAdjust="0"/>
  </p:normalViewPr>
  <p:slideViewPr>
    <p:cSldViewPr>
      <p:cViewPr>
        <p:scale>
          <a:sx n="98" d="100"/>
          <a:sy n="98" d="100"/>
        </p:scale>
        <p:origin x="-5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2012/7/27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slac.stanford.edu/display/ilc/Standard+Model+Data+Sampl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 smtClean="0"/>
              <a:t>Reports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27 </a:t>
            </a:r>
            <a:r>
              <a:rPr kumimoji="0" lang="en-US" altLang="ja-JP" dirty="0" smtClean="0"/>
              <a:t>July 2012</a:t>
            </a:r>
          </a:p>
          <a:p>
            <a:r>
              <a:rPr kumimoji="0" lang="en-US" altLang="ja-JP" dirty="0" smtClean="0"/>
              <a:t>KEK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Generator samples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New </a:t>
            </a:r>
            <a:r>
              <a:rPr kumimoji="1" lang="en-US" altLang="ja-JP" dirty="0" err="1" smtClean="0"/>
              <a:t>lumi</a:t>
            </a:r>
            <a:r>
              <a:rPr kumimoji="1" lang="en-US" altLang="ja-JP" dirty="0" smtClean="0"/>
              <a:t>-linker files for TDR 500, 350, 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were generated. They were copied to 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kekcc</a:t>
            </a:r>
            <a:r>
              <a:rPr kumimoji="1" lang="en-US" altLang="ja-JP" dirty="0" smtClean="0"/>
              <a:t>:/group/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/soft/</a:t>
            </a:r>
            <a:r>
              <a:rPr kumimoji="1" lang="en-US" altLang="ja-JP" dirty="0" err="1" smtClean="0"/>
              <a:t>utils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energy_spread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-linker file numbers </a:t>
            </a:r>
            <a:r>
              <a:rPr lang="en-US" altLang="ja-JP" dirty="0"/>
              <a:t>are described in </a:t>
            </a:r>
            <a:br>
              <a:rPr lang="en-US" altLang="ja-JP" dirty="0"/>
            </a:br>
            <a:r>
              <a:rPr lang="en-US" altLang="ja-JP" dirty="0"/>
              <a:t>     </a:t>
            </a:r>
            <a:r>
              <a:rPr lang="en-US" altLang="ja-JP" sz="1600" dirty="0">
                <a:hlinkClick r:id="rId2"/>
              </a:rPr>
              <a:t>https://</a:t>
            </a:r>
            <a:r>
              <a:rPr lang="en-US" altLang="ja-JP" sz="1600" dirty="0" smtClean="0">
                <a:hlinkClick r:id="rId2"/>
              </a:rPr>
              <a:t>confluence.slac.stanford.edu/display/ilc/Standard+Model+Data+Samples</a:t>
            </a:r>
            <a:endParaRPr lang="en-US" altLang="ja-JP" sz="1600" dirty="0" smtClean="0"/>
          </a:p>
          <a:p>
            <a:pPr marL="0" indent="0">
              <a:buNone/>
            </a:pPr>
            <a:endParaRPr lang="en-US" altLang="ja-JP" sz="1600" dirty="0"/>
          </a:p>
          <a:p>
            <a:r>
              <a:rPr lang="en-US" altLang="ja-JP" dirty="0" smtClean="0"/>
              <a:t>2f and 4f SM: 500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samples were generated by Mikael and available. 250 and 350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samples will be generated after mid. Aug.</a:t>
            </a:r>
          </a:p>
          <a:p>
            <a:r>
              <a:rPr kumimoji="1" lang="en-US" altLang="ja-JP" dirty="0" smtClean="0"/>
              <a:t>6f SM 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Tim is assigned to do</a:t>
            </a:r>
            <a:endParaRPr kumimoji="1" lang="en-US" altLang="ja-JP" dirty="0"/>
          </a:p>
          <a:p>
            <a:r>
              <a:rPr lang="en-US" altLang="ja-JP" dirty="0" smtClean="0"/>
              <a:t>nu </a:t>
            </a:r>
            <a:r>
              <a:rPr lang="en-US" altLang="ja-JP" dirty="0" err="1" smtClean="0"/>
              <a:t>nu</a:t>
            </a:r>
            <a:r>
              <a:rPr lang="en-US" altLang="ja-JP" dirty="0" smtClean="0"/>
              <a:t> H samples for DBD were generated with MH=125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and HDECAY branching ratio. </a:t>
            </a:r>
            <a:br>
              <a:rPr lang="en-US" altLang="ja-JP" dirty="0" smtClean="0"/>
            </a:br>
            <a:r>
              <a:rPr lang="en-US" altLang="ja-JP" dirty="0" smtClean="0"/>
              <a:t>According to Tim, metafiles for old nu </a:t>
            </a:r>
            <a:r>
              <a:rPr lang="en-US" altLang="ja-JP" dirty="0" err="1" smtClean="0"/>
              <a:t>nu</a:t>
            </a:r>
            <a:r>
              <a:rPr lang="en-US" altLang="ja-JP" dirty="0" smtClean="0"/>
              <a:t> H samples were replaced.</a:t>
            </a:r>
            <a:br>
              <a:rPr lang="en-US" altLang="ja-JP" dirty="0" smtClean="0"/>
            </a:br>
            <a:r>
              <a:rPr lang="en-US" altLang="ja-JP" dirty="0" smtClean="0"/>
              <a:t>Needs to clarify the status of files on GRID ( </a:t>
            </a:r>
            <a:r>
              <a:rPr lang="en-US" altLang="ja-JP" dirty="0" err="1" smtClean="0"/>
              <a:t>lfn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srm</a:t>
            </a:r>
            <a:r>
              <a:rPr lang="en-US" altLang="ja-JP" dirty="0" smtClean="0"/>
              <a:t> )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New </a:t>
            </a:r>
            <a:r>
              <a:rPr kumimoji="1" lang="en-US" altLang="ja-JP" dirty="0" err="1" smtClean="0"/>
              <a:t>ttH</a:t>
            </a:r>
            <a:r>
              <a:rPr kumimoji="1" lang="en-US" altLang="ja-JP" dirty="0" smtClean="0"/>
              <a:t> samples with MH=125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and HDECAY branching ratio were regenerated. It will be announced after copying them to GRID.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6240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MC Production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328592"/>
          </a:xfrm>
        </p:spPr>
        <p:txBody>
          <a:bodyPr/>
          <a:lstStyle/>
          <a:p>
            <a:r>
              <a:rPr kumimoji="1" lang="en-US" altLang="ja-JP" dirty="0" smtClean="0"/>
              <a:t>1 Pulse (2650 </a:t>
            </a:r>
            <a:r>
              <a:rPr kumimoji="1" lang="en-US" altLang="ja-JP" dirty="0" err="1" smtClean="0"/>
              <a:t>Bx</a:t>
            </a:r>
            <a:r>
              <a:rPr kumimoji="1" lang="en-US" altLang="ja-JP" dirty="0" smtClean="0"/>
              <a:t>) of pair background simulation has completed. I could use more CPUs in week end than expected. ~ 1800 CPU max.</a:t>
            </a:r>
            <a:endParaRPr lang="en-US" altLang="ja-JP" dirty="0"/>
          </a:p>
          <a:p>
            <a:r>
              <a:rPr kumimoji="1" lang="en-US" altLang="ja-JP" dirty="0" smtClean="0"/>
              <a:t>Next:</a:t>
            </a:r>
          </a:p>
          <a:p>
            <a:pPr lvl="1"/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: </a:t>
            </a:r>
          </a:p>
          <a:p>
            <a:pPr lvl="2"/>
            <a:r>
              <a:rPr lang="en-US" altLang="ja-JP" dirty="0"/>
              <a:t>Ono san </a:t>
            </a:r>
            <a:r>
              <a:rPr lang="en-US" altLang="ja-JP" dirty="0" smtClean="0"/>
              <a:t>is studying pre-selection </a:t>
            </a:r>
            <a:r>
              <a:rPr lang="en-US" altLang="ja-JP" dirty="0"/>
              <a:t>conditions to reduce needed #</a:t>
            </a:r>
            <a:r>
              <a:rPr lang="en-US" altLang="ja-JP" dirty="0" smtClean="0"/>
              <a:t>events</a:t>
            </a:r>
          </a:p>
          <a:p>
            <a:pPr lvl="2"/>
            <a:r>
              <a:rPr lang="en-US" altLang="ja-JP" dirty="0" smtClean="0"/>
              <a:t>more nu </a:t>
            </a:r>
            <a:r>
              <a:rPr lang="en-US" altLang="ja-JP" dirty="0" err="1" smtClean="0"/>
              <a:t>nu</a:t>
            </a:r>
            <a:r>
              <a:rPr lang="en-US" altLang="ja-JP" dirty="0" smtClean="0"/>
              <a:t> Z samples than proposed by Mikael will be necessary for Higgs study. ( ~ 1M events ). Hard to apply pre-selections</a:t>
            </a:r>
            <a:br>
              <a:rPr lang="en-US" altLang="ja-JP" dirty="0" smtClean="0"/>
            </a:br>
            <a:r>
              <a:rPr lang="en-US" altLang="ja-JP" dirty="0" smtClean="0">
                <a:sym typeface="Wingdings" pitchFamily="2" charset="2"/>
              </a:rPr>
              <a:t> next target ?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How about </a:t>
            </a:r>
            <a:r>
              <a:rPr lang="en-US" altLang="ja-JP" dirty="0" err="1" smtClean="0"/>
              <a:t>ttH</a:t>
            </a:r>
            <a:r>
              <a:rPr lang="en-US" altLang="ja-JP" dirty="0" smtClean="0"/>
              <a:t> ?  Mikael proposal is enough ?</a:t>
            </a:r>
          </a:p>
          <a:p>
            <a:pPr lvl="1"/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</a:t>
            </a:r>
          </a:p>
          <a:p>
            <a:pPr lvl="2"/>
            <a:r>
              <a:rPr lang="en-US" altLang="ja-JP" dirty="0" smtClean="0"/>
              <a:t>2f and 4f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 files are available. Possible to start.  </a:t>
            </a:r>
            <a:r>
              <a:rPr lang="en-US" altLang="ja-JP" dirty="0" smtClean="0">
                <a:sym typeface="Wingdings" pitchFamily="2" charset="2"/>
              </a:rPr>
              <a:t> next target ?</a:t>
            </a:r>
          </a:p>
          <a:p>
            <a:pPr lvl="1"/>
            <a:r>
              <a:rPr lang="en-US" altLang="ja-JP" dirty="0" smtClean="0"/>
              <a:t>New Higgs samples ?</a:t>
            </a:r>
          </a:p>
          <a:p>
            <a:r>
              <a:rPr kumimoji="1" lang="en-US" altLang="ja-JP" dirty="0" smtClean="0"/>
              <a:t>Reconstruction</a:t>
            </a:r>
          </a:p>
          <a:p>
            <a:pPr lvl="1"/>
            <a:r>
              <a:rPr lang="en-US" altLang="ja-JP" dirty="0" smtClean="0"/>
              <a:t>Marlin reconstruction has not started yet. Need validation of codes and performance check.</a:t>
            </a:r>
            <a:endParaRPr kumimoji="1" lang="en-US" altLang="ja-JP" dirty="0" smtClean="0"/>
          </a:p>
          <a:p>
            <a:pPr lvl="2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7674203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2478</TotalTime>
  <Words>101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白紙2</vt:lpstr>
      <vt:lpstr>Reports</vt:lpstr>
      <vt:lpstr>Generator samples</vt:lpstr>
      <vt:lpstr>MC Production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156</cp:revision>
  <dcterms:created xsi:type="dcterms:W3CDTF">2009-06-04T06:26:41Z</dcterms:created>
  <dcterms:modified xsi:type="dcterms:W3CDTF">2012-07-27T02:14:38Z</dcterms:modified>
</cp:coreProperties>
</file>