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305" r:id="rId3"/>
    <p:sldId id="304" r:id="rId4"/>
    <p:sldId id="319" r:id="rId5"/>
    <p:sldId id="321" r:id="rId6"/>
    <p:sldId id="317" r:id="rId7"/>
    <p:sldId id="32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>
        <p:scale>
          <a:sx n="97" d="100"/>
          <a:sy n="97" d="100"/>
        </p:scale>
        <p:origin x="-11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Cavity BPM noise floor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N. Blaskovic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2" t="6474" r="52439" b="51260"/>
          <a:stretch/>
        </p:blipFill>
        <p:spPr bwMode="auto">
          <a:xfrm>
            <a:off x="467544" y="2060848"/>
            <a:ext cx="426508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932040" y="1772816"/>
            <a:ext cx="3888432" cy="3240360"/>
          </a:xfrm>
        </p:spPr>
        <p:txBody>
          <a:bodyPr/>
          <a:lstStyle/>
          <a:p>
            <a:r>
              <a:rPr lang="en-GB" dirty="0" smtClean="0"/>
              <a:t>Calibrate I’ using Epics positions</a:t>
            </a:r>
          </a:p>
          <a:p>
            <a:pPr lvl="1"/>
            <a:r>
              <a:rPr lang="en-GB" dirty="0" smtClean="0"/>
              <a:t>ADC counts / um</a:t>
            </a:r>
          </a:p>
          <a:p>
            <a:r>
              <a:rPr lang="en-GB" dirty="0" smtClean="0"/>
              <a:t>Find noise jitter in:</a:t>
            </a:r>
          </a:p>
          <a:p>
            <a:pPr lvl="1"/>
            <a:r>
              <a:rPr lang="en-GB" dirty="0" smtClean="0"/>
              <a:t>ADC counts</a:t>
            </a:r>
          </a:p>
          <a:p>
            <a:pPr lvl="1"/>
            <a:r>
              <a:rPr lang="en-GB" dirty="0" smtClean="0"/>
              <a:t>um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1700808"/>
            <a:ext cx="3545009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Generic wavefor</a:t>
            </a:r>
            <a:r>
              <a:rPr lang="en-GB" dirty="0" smtClean="0"/>
              <a:t>m of I, Q or I’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3131840" y="2348880"/>
            <a:ext cx="216024" cy="10801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347864" y="2070140"/>
            <a:ext cx="1728192" cy="6387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692274" y="3284984"/>
            <a:ext cx="1223541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stCxn id="15" idx="5"/>
          </p:cNvCxnSpPr>
          <p:nvPr/>
        </p:nvCxnSpPr>
        <p:spPr>
          <a:xfrm>
            <a:off x="2736632" y="3469372"/>
            <a:ext cx="2339424" cy="1958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16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I’ calibration using Epics</a:t>
            </a:r>
            <a:endParaRPr lang="en-GB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50904" cy="4525963"/>
          </a:xfrm>
        </p:spPr>
        <p:txBody>
          <a:bodyPr/>
          <a:lstStyle/>
          <a:p>
            <a:r>
              <a:rPr lang="en-GB" dirty="0"/>
              <a:t>Single sampling point</a:t>
            </a:r>
          </a:p>
          <a:p>
            <a:r>
              <a:rPr lang="en-GB" dirty="0"/>
              <a:t>Single BPM</a:t>
            </a:r>
          </a:p>
          <a:p>
            <a:r>
              <a:rPr lang="en-GB" dirty="0"/>
              <a:t>Each circle is a trigger</a:t>
            </a:r>
          </a:p>
          <a:p>
            <a:r>
              <a:rPr lang="en-GB" dirty="0"/>
              <a:t>Each colour is an</a:t>
            </a:r>
            <a:br>
              <a:rPr lang="en-GB" dirty="0"/>
            </a:br>
            <a:r>
              <a:rPr lang="en-GB" dirty="0"/>
              <a:t>AQD0FF mover setting</a:t>
            </a: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1" t="9346" r="50244" b="2536"/>
          <a:stretch/>
        </p:blipFill>
        <p:spPr bwMode="auto">
          <a:xfrm>
            <a:off x="5621634" y="1556792"/>
            <a:ext cx="3178653" cy="463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66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47663" y="5013176"/>
            <a:ext cx="2808313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gradient</a:t>
            </a:r>
            <a:endParaRPr lang="en-GB" dirty="0" smtClean="0"/>
          </a:p>
          <a:p>
            <a:pPr algn="ctr"/>
            <a:r>
              <a:rPr lang="en-GB" dirty="0" smtClean="0"/>
              <a:t>-38.64 </a:t>
            </a:r>
            <a:r>
              <a:rPr lang="en-GB" dirty="0"/>
              <a:t>ADC </a:t>
            </a:r>
            <a:r>
              <a:rPr lang="en-GB" dirty="0" smtClean="0"/>
              <a:t>counts/um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3" y="5013176"/>
            <a:ext cx="2808313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gradient</a:t>
            </a:r>
            <a:endParaRPr lang="en-GB" dirty="0" smtClean="0"/>
          </a:p>
          <a:p>
            <a:pPr algn="ctr"/>
            <a:r>
              <a:rPr lang="en-GB" dirty="0" smtClean="0"/>
              <a:t>40.87</a:t>
            </a:r>
            <a:r>
              <a:rPr lang="en-GB" dirty="0" smtClean="0"/>
              <a:t> </a:t>
            </a:r>
            <a:r>
              <a:rPr lang="en-GB" dirty="0"/>
              <a:t>ADC </a:t>
            </a:r>
            <a:r>
              <a:rPr lang="en-GB" dirty="0" smtClean="0"/>
              <a:t>counts/um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58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Noise floor</a:t>
            </a:r>
            <a:endParaRPr lang="en-GB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874" cy="4525963"/>
          </a:xfrm>
        </p:spPr>
        <p:txBody>
          <a:bodyPr/>
          <a:lstStyle/>
          <a:p>
            <a:r>
              <a:rPr lang="en-GB" dirty="0" smtClean="0"/>
              <a:t>Looking at</a:t>
            </a:r>
          </a:p>
          <a:p>
            <a:pPr lvl="1"/>
            <a:r>
              <a:rPr lang="en-GB" dirty="0" smtClean="0"/>
              <a:t>arbitrary </a:t>
            </a:r>
            <a:r>
              <a:rPr lang="en-GB" dirty="0"/>
              <a:t>sampling </a:t>
            </a:r>
            <a:r>
              <a:rPr lang="en-GB" dirty="0" smtClean="0"/>
              <a:t>point</a:t>
            </a:r>
            <a:br>
              <a:rPr lang="en-GB" dirty="0" smtClean="0"/>
            </a:br>
            <a:r>
              <a:rPr lang="en-GB" dirty="0" smtClean="0"/>
              <a:t>before bunch arrival</a:t>
            </a:r>
          </a:p>
          <a:p>
            <a:pPr lvl="1"/>
            <a:r>
              <a:rPr lang="en-GB" dirty="0" smtClean="0"/>
              <a:t>arbitrary file setting and BPM</a:t>
            </a:r>
          </a:p>
          <a:p>
            <a:r>
              <a:rPr lang="en-GB" dirty="0" smtClean="0"/>
              <a:t>Noise: 11-16 ADC counts</a:t>
            </a:r>
          </a:p>
          <a:p>
            <a:r>
              <a:rPr lang="en-GB" dirty="0"/>
              <a:t>Using </a:t>
            </a:r>
            <a:r>
              <a:rPr lang="en-GB" dirty="0" smtClean="0"/>
              <a:t>~40 ADC counts/um</a:t>
            </a:r>
            <a:r>
              <a:rPr lang="en-GB" dirty="0"/>
              <a:t>, noise: </a:t>
            </a:r>
            <a:r>
              <a:rPr lang="en-GB" dirty="0" smtClean="0"/>
              <a:t>~0.3 um</a:t>
            </a:r>
          </a:p>
          <a:p>
            <a:r>
              <a:rPr lang="en-GB" dirty="0" smtClean="0"/>
              <a:t>This sets the BPM resolution lower limit (Colin)</a:t>
            </a:r>
            <a:endParaRPr lang="en-GB" dirty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8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2" t="6474" r="52439" b="51260"/>
          <a:stretch/>
        </p:blipFill>
        <p:spPr bwMode="auto">
          <a:xfrm>
            <a:off x="6075860" y="1916832"/>
            <a:ext cx="2617214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6984565" y="2682748"/>
            <a:ext cx="611771" cy="1080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2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Spares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4253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1412776"/>
            <a:ext cx="6480720" cy="4861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950" y="345430"/>
            <a:ext cx="81228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I’ calibration depends on the sample number used for calibration…</a:t>
            </a:r>
          </a:p>
          <a:p>
            <a:r>
              <a:rPr lang="en-GB" dirty="0" smtClean="0"/>
              <a:t>A calibration close to the peak value was chosen to provide the lowest limit on</a:t>
            </a:r>
          </a:p>
          <a:p>
            <a:r>
              <a:rPr lang="en-GB" dirty="0" smtClean="0"/>
              <a:t>the noise estimate in 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66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145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Default Design</vt:lpstr>
      <vt:lpstr>Cavity BPM noise floor</vt:lpstr>
      <vt:lpstr>Outline</vt:lpstr>
      <vt:lpstr>I’ calibration using Epics</vt:lpstr>
      <vt:lpstr>PowerPoint Presentation</vt:lpstr>
      <vt:lpstr>Noise floor</vt:lpstr>
      <vt:lpstr>Spares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89</cp:revision>
  <dcterms:created xsi:type="dcterms:W3CDTF">2009-05-21T13:39:04Z</dcterms:created>
  <dcterms:modified xsi:type="dcterms:W3CDTF">2012-08-01T11:27:32Z</dcterms:modified>
</cp:coreProperties>
</file>