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167" autoAdjust="0"/>
  </p:normalViewPr>
  <p:slideViewPr>
    <p:cSldViewPr snapToGrid="0">
      <p:cViewPr varScale="1">
        <p:scale>
          <a:sx n="75" d="100"/>
          <a:sy n="75" d="100"/>
        </p:scale>
        <p:origin x="-15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156783D8-ADFB-F34E-BF5C-266320B71A7D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64FF4A7D-FC4B-0A4B-AEC9-39CEDE76C96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334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ilccolo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xfel-logo.em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flash-logo-new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88D016C2-F98E-1947-8C61-DB7465116690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1B686C7B-7CF8-4549-949B-54302726ABB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68536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CDBF098-1169-0343-9C27-AA1BF7C24CFF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CABB07-2341-5642-AB14-2EA03D1B962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02988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F583A5-445B-1849-AB8C-2A82DEB8131E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EB39A-7338-BC4F-9437-ABB7DE9A760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152219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4C749D3-AC23-3B48-BE0C-BBB093ECA5C3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8C4967A-8E7D-4144-A07A-6C4638A004E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068179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F389B7-2A8A-0943-82DA-6103BAD5DAB5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0260E75-F79B-3C47-B145-FA09D742DD1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87083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AA6B96-2AC7-CA4C-9284-354752058FF8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7DB79C-2196-8F48-A1E9-67F2278F6A1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37579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0A94146-2ABA-674B-A018-F7D24BE3F2DB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9E6588B-EC25-8843-9EC5-0373AA28523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681343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A7EC06-31CD-1349-8149-1FEA5D26582C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E7894C-4480-B445-B96B-A17F7E799AA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72365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84556C-BBDA-4C46-BABD-E7F9D626E9E7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DDA603-14E7-F742-9C1D-BF8F0FCF0CD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69720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FEF6C5-A635-744D-8E1A-35D217DACB21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2008DC0-A4C8-3647-B351-6AFD176260D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53314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61A361-3AEF-4244-A3FE-6EF6FFA50B8E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29698F-8BCA-184B-BAAA-30F2566CA0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411320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 Unicode MS" charset="0"/>
              </a:defRPr>
            </a:lvl1pPr>
          </a:lstStyle>
          <a:p>
            <a:fld id="{B6139563-00D2-8D4C-B023-17F2D83B3FCC}" type="datetime1">
              <a:rPr lang="en-US"/>
              <a:pPr/>
              <a:t>31/07/2012</a:t>
            </a:fld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 dirty="0">
                <a:solidFill>
                  <a:srgbClr val="23346C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Arial Unicode MS" charset="0"/>
              </a:defRPr>
            </a:lvl1pPr>
          </a:lstStyle>
          <a:p>
            <a:fld id="{E7C2FBA8-B15F-1445-997E-49C48C55BA01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76200"/>
            <a:ext cx="73580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838200"/>
            <a:ext cx="8251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" descr="xfel-logo.e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8" descr="flash-logo-new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xmlns:p14="http://schemas.microsoft.com/office/powerpoint/2010/main">
    <p:fade/>
  </p:transition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ubtitle 10"/>
          <p:cNvSpPr>
            <a:spLocks noGrp="1"/>
          </p:cNvSpPr>
          <p:nvPr>
            <p:ph type="subTitle" idx="1"/>
          </p:nvPr>
        </p:nvSpPr>
        <p:spPr>
          <a:xfrm>
            <a:off x="508001" y="3690471"/>
            <a:ext cx="7634940" cy="2187388"/>
          </a:xfrm>
        </p:spPr>
        <p:txBody>
          <a:bodyPr/>
          <a:lstStyle/>
          <a:p>
            <a:pPr algn="l"/>
            <a:r>
              <a:rPr lang="en-US" sz="1800" dirty="0" smtClean="0">
                <a:latin typeface="Arial" charset="0"/>
                <a:cs typeface="Arial Unicode MS" charset="0"/>
              </a:rPr>
              <a:t>0.    News / updates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800" dirty="0" smtClean="0">
                <a:latin typeface="Arial" charset="0"/>
                <a:cs typeface="Arial Unicode MS" charset="0"/>
              </a:rPr>
              <a:t>Analysis of klystron saturation studies (Gustavo)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800" dirty="0" smtClean="0">
                <a:latin typeface="Arial" charset="0"/>
                <a:cs typeface="Arial Unicode MS" charset="0"/>
              </a:rPr>
              <a:t>Drift during klystron saturation studies (Christian)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800" dirty="0" smtClean="0">
                <a:latin typeface="Arial" charset="0"/>
                <a:cs typeface="Arial Unicode MS" charset="0"/>
              </a:rPr>
              <a:t>Detuning as a means of increasing flat-top power (</a:t>
            </a:r>
            <a:r>
              <a:rPr lang="en-US" sz="1800" dirty="0" err="1" smtClean="0">
                <a:latin typeface="Arial" charset="0"/>
                <a:cs typeface="Arial Unicode MS" charset="0"/>
              </a:rPr>
              <a:t>Julien</a:t>
            </a:r>
            <a:r>
              <a:rPr lang="en-US" sz="1800" dirty="0" smtClean="0">
                <a:latin typeface="Arial" charset="0"/>
                <a:cs typeface="Arial Unicode MS" charset="0"/>
              </a:rPr>
              <a:t>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1800" dirty="0" smtClean="0">
                <a:latin typeface="Arial" charset="0"/>
                <a:cs typeface="Arial Unicode MS" charset="0"/>
              </a:rPr>
              <a:t>Update on klystron </a:t>
            </a:r>
            <a:r>
              <a:rPr lang="en-US" sz="1800" dirty="0" err="1" smtClean="0">
                <a:latin typeface="Arial" charset="0"/>
                <a:cs typeface="Arial Unicode MS" charset="0"/>
              </a:rPr>
              <a:t>linearisation</a:t>
            </a:r>
            <a:r>
              <a:rPr lang="en-US" sz="1800" dirty="0" smtClean="0">
                <a:latin typeface="Arial" charset="0"/>
                <a:cs typeface="Arial Unicode MS" charset="0"/>
              </a:rPr>
              <a:t> options (</a:t>
            </a:r>
            <a:r>
              <a:rPr lang="en-US" sz="1800" dirty="0" err="1" smtClean="0">
                <a:latin typeface="Arial" charset="0"/>
                <a:cs typeface="Arial Unicode MS" charset="0"/>
              </a:rPr>
              <a:t>Wojciech</a:t>
            </a:r>
            <a:r>
              <a:rPr lang="en-US" sz="1800" dirty="0" smtClean="0">
                <a:latin typeface="Arial" charset="0"/>
                <a:cs typeface="Arial Unicode MS" charset="0"/>
              </a:rPr>
              <a:t>)</a:t>
            </a:r>
            <a:endParaRPr lang="en-US" sz="1800" dirty="0">
              <a:latin typeface="Arial" charset="0"/>
              <a:cs typeface="Arial Unicode MS" charset="0"/>
            </a:endParaRPr>
          </a:p>
        </p:txBody>
      </p:sp>
      <p:sp>
        <p:nvSpPr>
          <p:cNvPr id="14339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  <a:cs typeface="Arial Unicode MS" charset="0"/>
              </a:rPr>
              <a:t>9mA meeting, 31</a:t>
            </a:r>
            <a:r>
              <a:rPr lang="en-US" baseline="30000" dirty="0" smtClean="0">
                <a:latin typeface="Arial" charset="0"/>
                <a:cs typeface="Arial Unicode MS" charset="0"/>
              </a:rPr>
              <a:t>st</a:t>
            </a:r>
            <a:r>
              <a:rPr lang="en-US" dirty="0" smtClean="0">
                <a:latin typeface="Arial" charset="0"/>
                <a:cs typeface="Arial Unicode MS" charset="0"/>
              </a:rPr>
              <a:t> July 2012:</a:t>
            </a:r>
            <a:br>
              <a:rPr lang="en-US" dirty="0" smtClean="0">
                <a:latin typeface="Arial" charset="0"/>
                <a:cs typeface="Arial Unicode MS" charset="0"/>
              </a:rPr>
            </a:br>
            <a:r>
              <a:rPr lang="en-US" sz="2800" dirty="0" smtClean="0">
                <a:latin typeface="Arial" charset="0"/>
                <a:cs typeface="Arial Unicode MS" charset="0"/>
              </a:rPr>
              <a:t>Klystron saturation studies planning</a:t>
            </a:r>
            <a:endParaRPr lang="en-US" dirty="0">
              <a:latin typeface="Arial" charset="0"/>
              <a:cs typeface="Arial Unicode MS" charset="0"/>
            </a:endParaRPr>
          </a:p>
        </p:txBody>
      </p:sp>
    </p:spTree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News / updates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Dates for 9mA shifts: week of 17</a:t>
            </a:r>
            <a:r>
              <a:rPr lang="en-US" baseline="30000" dirty="0" smtClean="0"/>
              <a:t>th</a:t>
            </a:r>
            <a:r>
              <a:rPr lang="en-US" dirty="0" smtClean="0"/>
              <a:t> September</a:t>
            </a:r>
          </a:p>
          <a:p>
            <a:pPr lvl="1"/>
            <a:r>
              <a:rPr lang="en-US" dirty="0" smtClean="0"/>
              <a:t>Which exact days…?? Speculation: Tues PM – 7:00 Monday</a:t>
            </a:r>
          </a:p>
          <a:p>
            <a:pPr lvl="1"/>
            <a:endParaRPr lang="en-US" dirty="0"/>
          </a:p>
          <a:p>
            <a:r>
              <a:rPr lang="en-US" dirty="0" smtClean="0"/>
              <a:t>Upcoming 9mA meetings</a:t>
            </a:r>
          </a:p>
          <a:p>
            <a:pPr lvl="1"/>
            <a:r>
              <a:rPr lang="en-US" dirty="0" smtClean="0"/>
              <a:t>14</a:t>
            </a:r>
            <a:r>
              <a:rPr lang="en-US" baseline="30000" dirty="0" smtClean="0"/>
              <a:t>th</a:t>
            </a:r>
            <a:r>
              <a:rPr lang="en-US" dirty="0" smtClean="0"/>
              <a:t> August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inish up the klystron saturation study discussions</a:t>
            </a:r>
          </a:p>
          <a:p>
            <a:pPr lvl="2"/>
            <a:r>
              <a:rPr lang="en-US" dirty="0" smtClean="0"/>
              <a:t>Gradient studies – operation close to quench</a:t>
            </a:r>
          </a:p>
          <a:p>
            <a:pPr lvl="1"/>
            <a:r>
              <a:rPr lang="en-US" dirty="0" smtClean="0"/>
              <a:t>28</a:t>
            </a:r>
            <a:r>
              <a:rPr lang="en-US" baseline="30000" dirty="0" smtClean="0"/>
              <a:t>th</a:t>
            </a:r>
            <a:r>
              <a:rPr lang="en-US" dirty="0" smtClean="0"/>
              <a:t> August</a:t>
            </a:r>
          </a:p>
          <a:p>
            <a:pPr lvl="2"/>
            <a:r>
              <a:rPr lang="en-US" dirty="0"/>
              <a:t>Gradient studies – operation close to </a:t>
            </a:r>
            <a:r>
              <a:rPr lang="en-US" dirty="0" smtClean="0"/>
              <a:t>quench</a:t>
            </a:r>
          </a:p>
          <a:p>
            <a:pPr lvl="1"/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September</a:t>
            </a:r>
          </a:p>
          <a:p>
            <a:pPr lvl="2"/>
            <a:r>
              <a:rPr lang="en-US" dirty="0" smtClean="0"/>
              <a:t>Last meeting before studies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967A-8E7D-4144-A07A-6C4638A004E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527971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TTF_FLASH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TTF_FLASH_Template.pot</Template>
  <TotalTime>235</TotalTime>
  <Words>111</Words>
  <Application>Microsoft Macintosh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TTF_FLASH_Template</vt:lpstr>
      <vt:lpstr>9mA meeting, 31st July 2012: Klystron saturation studies planning</vt:lpstr>
      <vt:lpstr>News / updates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Carwardine</dc:creator>
  <cp:lastModifiedBy>John Carwardine</cp:lastModifiedBy>
  <cp:revision>41</cp:revision>
  <dcterms:created xsi:type="dcterms:W3CDTF">2011-01-03T18:26:34Z</dcterms:created>
  <dcterms:modified xsi:type="dcterms:W3CDTF">2012-08-01T04:22:17Z</dcterms:modified>
</cp:coreProperties>
</file>