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04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09/08/2012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10 August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Observations from Upstream Kicker Scans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Correlation Down FF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144000" cy="5809134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10 August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2160" y="1700808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P1 ---</a:t>
            </a:r>
          </a:p>
          <a:p>
            <a:r>
              <a:rPr lang="en-GB" dirty="0" smtClean="0">
                <a:solidFill>
                  <a:srgbClr val="92D050"/>
                </a:solidFill>
              </a:rPr>
              <a:t>P2 ---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P3 ---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Track Down FF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144000" cy="5832648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10 August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47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with Kicks Down FF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144000" cy="5809134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10 August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47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Zoomed in Section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14" y="1557338"/>
            <a:ext cx="8151684" cy="4568825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10 August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47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56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Observations from Upstream Kicker Scans</vt:lpstr>
      <vt:lpstr>Correlation Down FF</vt:lpstr>
      <vt:lpstr>Beam Track Down FF</vt:lpstr>
      <vt:lpstr>Beam with Kicks Down FF</vt:lpstr>
      <vt:lpstr>Zoomed in Section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14</cp:revision>
  <dcterms:created xsi:type="dcterms:W3CDTF">2011-03-24T11:41:11Z</dcterms:created>
  <dcterms:modified xsi:type="dcterms:W3CDTF">2012-08-09T17:18:04Z</dcterms:modified>
</cp:coreProperties>
</file>