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7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24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09/08/2012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09/08/2012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09/08/2012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09/08/2012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10 </a:t>
            </a:r>
            <a:r>
              <a:rPr lang="en-GB" sz="1400" dirty="0" smtClean="0">
                <a:latin typeface="Calibri" pitchFamily="34" charset="0"/>
              </a:rPr>
              <a:t>August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/>
          <a:lstStyle/>
          <a:p>
            <a:r>
              <a:rPr lang="en-GB" dirty="0" smtClean="0"/>
              <a:t>Possible Cable Setups at ATF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9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There are a number of different options depending on what we want to do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Keep Font V and second stage down mixer outside the tunnel</a:t>
            </a:r>
          </a:p>
          <a:p>
            <a:pPr lvl="3" indent="-342900"/>
            <a:r>
              <a:rPr lang="en-GB" dirty="0" smtClean="0"/>
              <a:t>Can adjust I and Q phase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Put everything in the tunnel</a:t>
            </a:r>
          </a:p>
          <a:p>
            <a:pPr marL="1771650" lvl="3" indent="-514350"/>
            <a:r>
              <a:rPr lang="en-GB" dirty="0" smtClean="0"/>
              <a:t>Can perform feedback</a:t>
            </a:r>
          </a:p>
          <a:p>
            <a:r>
              <a:rPr lang="en-GB" dirty="0" smtClean="0"/>
              <a:t>The first option allows for the second 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10 August 2012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Setup 1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88" y="980728"/>
            <a:ext cx="8821737" cy="5472607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10 August 2012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82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Cables To Add at IP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11 cables from IP to S Band Hut</a:t>
            </a:r>
          </a:p>
          <a:p>
            <a:pPr lvl="1"/>
            <a:r>
              <a:rPr lang="en-GB" dirty="0"/>
              <a:t>I and Q for IPA:X</a:t>
            </a:r>
          </a:p>
          <a:p>
            <a:pPr lvl="1"/>
            <a:r>
              <a:rPr lang="en-GB" dirty="0"/>
              <a:t>I and Q for IPA:Y</a:t>
            </a:r>
          </a:p>
          <a:p>
            <a:pPr lvl="1"/>
            <a:r>
              <a:rPr lang="en-GB" dirty="0"/>
              <a:t>I and Q for IPB:X</a:t>
            </a:r>
          </a:p>
          <a:p>
            <a:pPr lvl="1"/>
            <a:r>
              <a:rPr lang="en-GB" dirty="0"/>
              <a:t>I and Q for IPB:Y</a:t>
            </a:r>
          </a:p>
          <a:p>
            <a:pPr lvl="1"/>
            <a:r>
              <a:rPr lang="en-GB" dirty="0"/>
              <a:t>Ref </a:t>
            </a:r>
            <a:r>
              <a:rPr lang="en-GB" dirty="0" err="1"/>
              <a:t>Cav</a:t>
            </a:r>
            <a:r>
              <a:rPr lang="en-GB" dirty="0"/>
              <a:t> X and Y</a:t>
            </a:r>
          </a:p>
          <a:p>
            <a:pPr lvl="1"/>
            <a:r>
              <a:rPr lang="en-GB" dirty="0"/>
              <a:t>714Mhz into </a:t>
            </a:r>
            <a:r>
              <a:rPr lang="en-GB" dirty="0" smtClean="0"/>
              <a:t>tunnel </a:t>
            </a:r>
          </a:p>
          <a:p>
            <a:r>
              <a:rPr lang="en-GB" dirty="0" smtClean="0"/>
              <a:t>Ethernet Cable (already there?)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10 August 2012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25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600" dirty="0"/>
              <a:t>Cables To Add </a:t>
            </a:r>
            <a:r>
              <a:rPr lang="en-GB" sz="3600" dirty="0" smtClean="0"/>
              <a:t>Outside the </a:t>
            </a:r>
            <a:r>
              <a:rPr lang="en-GB" sz="3600" dirty="0"/>
              <a:t>Tunnel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4 Cables from C Band to S Band hut</a:t>
            </a:r>
          </a:p>
          <a:p>
            <a:pPr lvl="1"/>
            <a:r>
              <a:rPr lang="en-GB" dirty="0" smtClean="0"/>
              <a:t>Trigger</a:t>
            </a:r>
          </a:p>
          <a:p>
            <a:pPr lvl="1"/>
            <a:r>
              <a:rPr lang="en-GB" dirty="0" smtClean="0"/>
              <a:t>Ring Clock</a:t>
            </a:r>
          </a:p>
          <a:p>
            <a:pPr lvl="1"/>
            <a:r>
              <a:rPr lang="en-GB" dirty="0" smtClean="0"/>
              <a:t>357MHz</a:t>
            </a:r>
          </a:p>
          <a:p>
            <a:pPr lvl="1"/>
            <a:r>
              <a:rPr lang="en-GB" dirty="0" smtClean="0"/>
              <a:t>714MHz</a:t>
            </a:r>
            <a:endParaRPr lang="en-GB" dirty="0"/>
          </a:p>
          <a:p>
            <a:r>
              <a:rPr lang="en-GB" dirty="0" smtClean="0"/>
              <a:t>These may already be there (Young Im?)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5/9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10 August 2012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3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Cables To Add in the Tunnel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By the Japanese</a:t>
            </a:r>
          </a:p>
          <a:p>
            <a:pPr lvl="1"/>
            <a:r>
              <a:rPr lang="en-GB" dirty="0"/>
              <a:t>Feed forward </a:t>
            </a:r>
            <a:r>
              <a:rPr lang="en-GB" dirty="0" smtClean="0"/>
              <a:t>cable</a:t>
            </a:r>
          </a:p>
          <a:p>
            <a:endParaRPr lang="en-GB" dirty="0"/>
          </a:p>
          <a:p>
            <a:r>
              <a:rPr lang="en-GB" dirty="0" smtClean="0"/>
              <a:t>By us</a:t>
            </a:r>
          </a:p>
          <a:p>
            <a:pPr lvl="1"/>
            <a:r>
              <a:rPr lang="en-GB" dirty="0" smtClean="0"/>
              <a:t>Cables between cavities and Honda’s electronics</a:t>
            </a:r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6/9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10 August 2012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25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Things to Think About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How are we going to split the 357, 714 signals in the C Band hut?</a:t>
            </a:r>
          </a:p>
          <a:p>
            <a:pPr lvl="1"/>
            <a:r>
              <a:rPr lang="en-GB" dirty="0" smtClean="0"/>
              <a:t>Move the clock distribution box to the C Band hut?</a:t>
            </a:r>
          </a:p>
          <a:p>
            <a:r>
              <a:rPr lang="en-GB" dirty="0" smtClean="0"/>
              <a:t>How are we going to deal with the trigger?</a:t>
            </a:r>
          </a:p>
          <a:p>
            <a:pPr lvl="1"/>
            <a:r>
              <a:rPr lang="en-GB" dirty="0" smtClean="0"/>
              <a:t>Buy a digital delay generator</a:t>
            </a:r>
          </a:p>
          <a:p>
            <a:pPr lvl="1"/>
            <a:r>
              <a:rPr lang="en-GB" dirty="0" smtClean="0"/>
              <a:t>Fix the firmware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7/9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10 August 2012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67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Things to Buy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Digital Delay generator (maybe?)</a:t>
            </a:r>
          </a:p>
          <a:p>
            <a:r>
              <a:rPr lang="en-GB" dirty="0" smtClean="0"/>
              <a:t>More splitters (Young Im?)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8/9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10 August 2012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29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(Overly) Grand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Explain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9/9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10 August 2012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53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275</Words>
  <Application>Microsoft Office PowerPoint</Application>
  <PresentationFormat>On-screen Show (4:3)</PresentationFormat>
  <Paragraphs>70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Possible Cable Setups at ATF</vt:lpstr>
      <vt:lpstr>Introduction</vt:lpstr>
      <vt:lpstr>Setup 1</vt:lpstr>
      <vt:lpstr>Cables To Add at IP</vt:lpstr>
      <vt:lpstr>Cables To Add Outside the Tunnel</vt:lpstr>
      <vt:lpstr>Cables To Add in the Tunnel</vt:lpstr>
      <vt:lpstr>Things to Think About</vt:lpstr>
      <vt:lpstr>Things to Buy</vt:lpstr>
      <vt:lpstr>(Overly) Grand Plan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28</cp:revision>
  <dcterms:created xsi:type="dcterms:W3CDTF">2011-03-24T11:41:11Z</dcterms:created>
  <dcterms:modified xsi:type="dcterms:W3CDTF">2012-08-09T17:04:20Z</dcterms:modified>
</cp:coreProperties>
</file>