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12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10 October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Further Investigation into ATF Results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1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7" y="476672"/>
            <a:ext cx="10801201" cy="612068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Correlation Down the FF </a:t>
            </a:r>
            <a:r>
              <a:rPr lang="en-GB" sz="3600" dirty="0" smtClean="0"/>
              <a:t>Line from P3</a:t>
            </a:r>
            <a:endParaRPr lang="en-GB" sz="36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August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69278" y="980728"/>
            <a:ext cx="11318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--- -2000</a:t>
            </a:r>
          </a:p>
          <a:p>
            <a:r>
              <a:rPr lang="en-GB" dirty="0" smtClean="0">
                <a:solidFill>
                  <a:srgbClr val="92D050"/>
                </a:solidFill>
              </a:rPr>
              <a:t>--- -1000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--- 0</a:t>
            </a:r>
          </a:p>
          <a:p>
            <a:r>
              <a:rPr lang="en-GB" dirty="0" smtClean="0">
                <a:solidFill>
                  <a:srgbClr val="00B0F0"/>
                </a:solidFill>
              </a:rPr>
              <a:t>--- 1000</a:t>
            </a:r>
          </a:p>
          <a:p>
            <a:r>
              <a:rPr lang="en-GB" dirty="0" smtClean="0">
                <a:solidFill>
                  <a:srgbClr val="7030A0"/>
                </a:solidFill>
              </a:rPr>
              <a:t>--- 2000</a:t>
            </a:r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260649"/>
            <a:ext cx="10663546" cy="619268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Positions Down FF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August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59832" y="198884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Typical Path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347864" y="2358172"/>
            <a:ext cx="0" cy="18629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661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188641"/>
            <a:ext cx="10663546" cy="638519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Positions Down FF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August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29114" y="205155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Typical Path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012160" y="2420888"/>
            <a:ext cx="113159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604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5510</TotalTime>
  <Words>58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Further Investigation into ATF Results</vt:lpstr>
      <vt:lpstr>Correlation Down the FF Line from P3</vt:lpstr>
      <vt:lpstr>Positions Down FF</vt:lpstr>
      <vt:lpstr>Positions Down FF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17</cp:revision>
  <dcterms:created xsi:type="dcterms:W3CDTF">2011-03-24T11:41:11Z</dcterms:created>
  <dcterms:modified xsi:type="dcterms:W3CDTF">2012-08-17T09:07:19Z</dcterms:modified>
</cp:coreProperties>
</file>