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5" r:id="rId6"/>
    <p:sldId id="267" r:id="rId7"/>
    <p:sldId id="268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12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1/8</a:t>
            </a: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 smtClean="0">
                <a:latin typeface="Calibri" pitchFamily="34" charset="0"/>
              </a:rPr>
              <a:t>August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/>
          <a:lstStyle/>
          <a:p>
            <a:r>
              <a:rPr lang="en-GB" dirty="0" smtClean="0"/>
              <a:t>Oncoming Work at ATF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9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Regarding our discussions last week, I have changed the cable setup</a:t>
            </a:r>
          </a:p>
          <a:p>
            <a:r>
              <a:rPr lang="en-GB" dirty="0" smtClean="0"/>
              <a:t>Shown allows for the maximum number of experimental possibilities</a:t>
            </a:r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>
                <a:latin typeface="Calibri" pitchFamily="34" charset="0"/>
              </a:rPr>
              <a:t>August 2012</a:t>
            </a:r>
          </a:p>
        </p:txBody>
      </p:sp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Setup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8" y="836712"/>
            <a:ext cx="8821737" cy="5737126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>
                <a:latin typeface="Calibri" pitchFamily="34" charset="0"/>
              </a:rPr>
              <a:t>August 2012</a:t>
            </a:r>
          </a:p>
        </p:txBody>
      </p:sp>
    </p:spTree>
    <p:extLst>
      <p:ext uri="{BB962C8B-B14F-4D97-AF65-F5344CB8AC3E}">
        <p14:creationId xmlns:p14="http://schemas.microsoft.com/office/powerpoint/2010/main" val="332582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Cables to Install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803845"/>
            <a:ext cx="8821612" cy="5649491"/>
          </a:xfrm>
        </p:spPr>
        <p:txBody>
          <a:bodyPr>
            <a:normAutofit/>
          </a:bodyPr>
          <a:lstStyle/>
          <a:p>
            <a:r>
              <a:rPr lang="en-GB" dirty="0" smtClean="0"/>
              <a:t>15 </a:t>
            </a:r>
            <a:r>
              <a:rPr lang="en-GB" dirty="0" smtClean="0"/>
              <a:t>cables from IP to S Band Hut</a:t>
            </a:r>
          </a:p>
          <a:p>
            <a:pPr lvl="1"/>
            <a:r>
              <a:rPr lang="en-GB" dirty="0" smtClean="0"/>
              <a:t>12 </a:t>
            </a:r>
            <a:r>
              <a:rPr lang="en-GB" dirty="0" err="1" smtClean="0"/>
              <a:t>Heliax</a:t>
            </a:r>
            <a:r>
              <a:rPr lang="en-GB" dirty="0" smtClean="0"/>
              <a:t> (11 + 1 Spare)</a:t>
            </a:r>
          </a:p>
          <a:p>
            <a:pPr lvl="1"/>
            <a:r>
              <a:rPr lang="en-GB" dirty="0" smtClean="0"/>
              <a:t>3 RG58 (2 for kickers + 1 Spare)</a:t>
            </a:r>
            <a:endParaRPr lang="en-GB" dirty="0" smtClean="0"/>
          </a:p>
          <a:p>
            <a:r>
              <a:rPr lang="en-GB" dirty="0" smtClean="0"/>
              <a:t>Ethernet </a:t>
            </a:r>
            <a:r>
              <a:rPr lang="en-GB" dirty="0"/>
              <a:t>c</a:t>
            </a:r>
            <a:r>
              <a:rPr lang="en-GB" dirty="0" smtClean="0"/>
              <a:t>able </a:t>
            </a:r>
            <a:r>
              <a:rPr lang="en-GB" dirty="0" smtClean="0"/>
              <a:t>at IP</a:t>
            </a:r>
          </a:p>
          <a:p>
            <a:r>
              <a:rPr lang="en-GB" dirty="0" smtClean="0"/>
              <a:t>6 cables from C to S Band Hut</a:t>
            </a:r>
          </a:p>
          <a:p>
            <a:pPr lvl="1"/>
            <a:r>
              <a:rPr lang="en-GB" dirty="0" smtClean="0"/>
              <a:t>3 Helix (357 + 714 + spare)</a:t>
            </a:r>
          </a:p>
          <a:p>
            <a:pPr lvl="1"/>
            <a:r>
              <a:rPr lang="en-GB" dirty="0" smtClean="0"/>
              <a:t>3 RG58 (Trigger + Ring Clock + Spare)</a:t>
            </a:r>
          </a:p>
          <a:p>
            <a:r>
              <a:rPr lang="en-GB" dirty="0" smtClean="0"/>
              <a:t>FONT to IP feed forward cable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Trigger Setup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>
                <a:latin typeface="Calibri" pitchFamily="34" charset="0"/>
              </a:rPr>
              <a:t>August 2012</a:t>
            </a:r>
          </a:p>
        </p:txBody>
      </p:sp>
    </p:spTree>
    <p:extLst>
      <p:ext uri="{BB962C8B-B14F-4D97-AF65-F5344CB8AC3E}">
        <p14:creationId xmlns:p14="http://schemas.microsoft.com/office/powerpoint/2010/main" val="414725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Possible Options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>
                <a:latin typeface="Calibri" pitchFamily="34" charset="0"/>
              </a:rPr>
              <a:t>August 2012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5576" y="155679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2) Upstream Feedback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707904" y="551723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3) </a:t>
            </a:r>
            <a:r>
              <a:rPr lang="en-GB" dirty="0" err="1" smtClean="0"/>
              <a:t>Feedforward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796136" y="155679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4) IP Feedback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097189" y="3388350"/>
            <a:ext cx="2788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1) Understanding IP BPMS</a:t>
            </a:r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683568" y="1484784"/>
            <a:ext cx="2520280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5416922" y="1484784"/>
            <a:ext cx="2395438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3328690" y="5445224"/>
            <a:ext cx="2395438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3203848" y="3212976"/>
            <a:ext cx="2592288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699792" y="1988840"/>
            <a:ext cx="1008112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5416922" y="2132856"/>
            <a:ext cx="937022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4535488" y="4077072"/>
            <a:ext cx="81310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39552" y="364502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1) Focus at IPA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83568" y="4691375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2) Focus at IP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04901" y="3634730"/>
            <a:ext cx="1762843" cy="4423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539552" y="4580637"/>
            <a:ext cx="1762843" cy="4423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1386323" y="4149080"/>
            <a:ext cx="22332" cy="3634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29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October week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803845"/>
            <a:ext cx="8821612" cy="576999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In single bunch mode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Upstream Calibrations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IP BPMS Magnet Calibrations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Upstream Kicker Scan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Downstream Kicker Scan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Move IP and study the resolution (angle jitter)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Move IP to IPA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Switch to 2 Bunch mode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Repeat steps 2 – 5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Measure 2 bunch resolution and correlation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Try Banana correction upstream, measure correlation</a:t>
            </a:r>
            <a:endParaRPr lang="en-GB" dirty="0" smtClean="0"/>
          </a:p>
          <a:p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6</a:t>
            </a:r>
            <a:r>
              <a:rPr lang="en-GB" sz="1400" dirty="0" smtClean="0">
                <a:latin typeface="Calibri" pitchFamily="34" charset="0"/>
              </a:rPr>
              <a:t>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>
                <a:latin typeface="Calibri" pitchFamily="34" charset="0"/>
              </a:rPr>
              <a:t>August 2012</a:t>
            </a:r>
          </a:p>
        </p:txBody>
      </p:sp>
    </p:spTree>
    <p:extLst>
      <p:ext uri="{BB962C8B-B14F-4D97-AF65-F5344CB8AC3E}">
        <p14:creationId xmlns:p14="http://schemas.microsoft.com/office/powerpoint/2010/main" val="376139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October week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803845"/>
            <a:ext cx="8821612" cy="576999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Shift 1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Try upstream feedback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Take some data all the way down the FF for post analysis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Measure at IP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Shift 2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Try </a:t>
            </a:r>
            <a:r>
              <a:rPr lang="en-GB" dirty="0" err="1" smtClean="0"/>
              <a:t>feedforward</a:t>
            </a:r>
            <a:endParaRPr lang="en-GB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How are we going to do calibrations (gain scans)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Measure at the IP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7</a:t>
            </a:r>
            <a:r>
              <a:rPr lang="en-GB" sz="1400" dirty="0" smtClean="0">
                <a:latin typeface="Calibri" pitchFamily="34" charset="0"/>
              </a:rPr>
              <a:t>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>
                <a:latin typeface="Calibri" pitchFamily="34" charset="0"/>
              </a:rPr>
              <a:t>August 2012</a:t>
            </a:r>
          </a:p>
        </p:txBody>
      </p:sp>
    </p:spTree>
    <p:extLst>
      <p:ext uri="{BB962C8B-B14F-4D97-AF65-F5344CB8AC3E}">
        <p14:creationId xmlns:p14="http://schemas.microsoft.com/office/powerpoint/2010/main" val="316656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November / December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What is happening at ATF?</a:t>
            </a:r>
          </a:p>
          <a:p>
            <a:r>
              <a:rPr lang="en-GB" dirty="0" smtClean="0"/>
              <a:t>Next step after readdressing in the UK:</a:t>
            </a:r>
          </a:p>
          <a:p>
            <a:pPr marL="457200" lvl="1" indent="0">
              <a:buNone/>
            </a:pPr>
            <a:r>
              <a:rPr lang="en-GB" dirty="0" smtClean="0"/>
              <a:t>feedback at IP</a:t>
            </a:r>
          </a:p>
          <a:p>
            <a:pPr marL="457200" lvl="1" indent="0">
              <a:buNone/>
            </a:pPr>
            <a:r>
              <a:rPr lang="en-GB" dirty="0" smtClean="0"/>
              <a:t>if upstream or </a:t>
            </a:r>
            <a:r>
              <a:rPr lang="en-GB" dirty="0" err="1" smtClean="0"/>
              <a:t>feadforward</a:t>
            </a:r>
            <a:r>
              <a:rPr lang="en-GB" dirty="0" smtClean="0"/>
              <a:t> is working well move </a:t>
            </a:r>
            <a:r>
              <a:rPr lang="en-GB" dirty="0" err="1" smtClean="0"/>
              <a:t>ip</a:t>
            </a:r>
            <a:r>
              <a:rPr lang="en-GB" dirty="0" smtClean="0"/>
              <a:t> to </a:t>
            </a:r>
            <a:r>
              <a:rPr lang="en-GB" dirty="0" err="1" smtClean="0"/>
              <a:t>ip</a:t>
            </a:r>
            <a:endParaRPr lang="en-GB" dirty="0" smtClean="0"/>
          </a:p>
          <a:p>
            <a:r>
              <a:rPr lang="en-GB" dirty="0" smtClean="0"/>
              <a:t>Maybe use the upstream banana correction?</a:t>
            </a:r>
            <a:endParaRPr lang="en-GB" dirty="0"/>
          </a:p>
          <a:p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8</a:t>
            </a:r>
            <a:r>
              <a:rPr lang="en-GB" sz="1400" dirty="0" smtClean="0">
                <a:latin typeface="Calibri" pitchFamily="34" charset="0"/>
              </a:rPr>
              <a:t>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>
                <a:latin typeface="Calibri" pitchFamily="34" charset="0"/>
              </a:rPr>
              <a:t>August 2012</a:t>
            </a:r>
          </a:p>
        </p:txBody>
      </p:sp>
    </p:spTree>
    <p:extLst>
      <p:ext uri="{BB962C8B-B14F-4D97-AF65-F5344CB8AC3E}">
        <p14:creationId xmlns:p14="http://schemas.microsoft.com/office/powerpoint/2010/main" val="351853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308</Words>
  <Application>Microsoft Office PowerPoint</Application>
  <PresentationFormat>On-screen Show (4:3)</PresentationFormat>
  <Paragraphs>73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Oncoming Work at ATF</vt:lpstr>
      <vt:lpstr>Introduction</vt:lpstr>
      <vt:lpstr>Setup</vt:lpstr>
      <vt:lpstr>Cables to Install</vt:lpstr>
      <vt:lpstr>Possible Options</vt:lpstr>
      <vt:lpstr>October week 1</vt:lpstr>
      <vt:lpstr>October week 2</vt:lpstr>
      <vt:lpstr>November / December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49</cp:revision>
  <dcterms:created xsi:type="dcterms:W3CDTF">2011-03-24T11:41:11Z</dcterms:created>
  <dcterms:modified xsi:type="dcterms:W3CDTF">2012-08-16T15:08:23Z</dcterms:modified>
</cp:coreProperties>
</file>