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1" r:id="rId4"/>
    <p:sldId id="261" r:id="rId5"/>
    <p:sldId id="272" r:id="rId6"/>
    <p:sldId id="267" r:id="rId7"/>
    <p:sldId id="270" r:id="rId8"/>
    <p:sldId id="269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1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29/08/2012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1/9</a:t>
            </a:r>
            <a:endParaRPr lang="en-GB" sz="1400" dirty="0" smtClean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30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 smtClean="0">
                <a:latin typeface="Calibri" pitchFamily="34" charset="0"/>
              </a:rPr>
              <a:t>August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/>
          <a:lstStyle/>
          <a:p>
            <a:r>
              <a:rPr lang="en-GB" dirty="0" smtClean="0"/>
              <a:t>Oncoming Work at ATF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30 August </a:t>
            </a:r>
            <a:r>
              <a:rPr lang="en-GB" sz="1400" dirty="0">
                <a:latin typeface="Calibri" pitchFamily="34" charset="0"/>
              </a:rPr>
              <a:t>2012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600200"/>
            <a:ext cx="9107488" cy="4525963"/>
          </a:xfrm>
        </p:spPr>
        <p:txBody>
          <a:bodyPr/>
          <a:lstStyle/>
          <a:p>
            <a:r>
              <a:rPr lang="en-GB" dirty="0" smtClean="0"/>
              <a:t>I have now tried to make this as simple as possible</a:t>
            </a:r>
          </a:p>
          <a:p>
            <a:r>
              <a:rPr lang="en-GB" dirty="0" smtClean="0"/>
              <a:t>There are two diagrams: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One for the bored and all Honda inside tunnel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One for the board and 2</a:t>
            </a:r>
            <a:r>
              <a:rPr lang="en-GB" baseline="30000" dirty="0" smtClean="0"/>
              <a:t>nd</a:t>
            </a:r>
            <a:r>
              <a:rPr lang="en-GB" dirty="0" smtClean="0"/>
              <a:t> Stage Honda outside tunnel</a:t>
            </a:r>
          </a:p>
          <a:p>
            <a:pPr marL="571500" indent="-514350"/>
            <a:r>
              <a:rPr lang="en-GB" dirty="0" smtClean="0"/>
              <a:t>One can see Option 2 allows for option 1</a:t>
            </a:r>
          </a:p>
          <a:p>
            <a:pPr marL="571500" indent="-514350"/>
            <a:r>
              <a:rPr lang="en-GB" dirty="0" smtClean="0"/>
              <a:t>I have then made a map of what I think we should ask for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Option 1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August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4579"/>
            <a:ext cx="8280920" cy="5708377"/>
          </a:xfrm>
        </p:spPr>
      </p:pic>
    </p:spTree>
    <p:extLst>
      <p:ext uri="{BB962C8B-B14F-4D97-AF65-F5344CB8AC3E}">
        <p14:creationId xmlns:p14="http://schemas.microsoft.com/office/powerpoint/2010/main" val="274979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Option 2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August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67996"/>
            <a:ext cx="8165362" cy="5657348"/>
          </a:xfrm>
        </p:spPr>
      </p:pic>
    </p:spTree>
    <p:extLst>
      <p:ext uri="{BB962C8B-B14F-4D97-AF65-F5344CB8AC3E}">
        <p14:creationId xmlns:p14="http://schemas.microsoft.com/office/powerpoint/2010/main" val="332582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I Think We Should Request</a:t>
            </a:r>
            <a:endParaRPr lang="en-GB" sz="40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August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908720"/>
            <a:ext cx="8821613" cy="5614402"/>
          </a:xfrm>
        </p:spPr>
      </p:pic>
    </p:spTree>
    <p:extLst>
      <p:ext uri="{BB962C8B-B14F-4D97-AF65-F5344CB8AC3E}">
        <p14:creationId xmlns:p14="http://schemas.microsoft.com/office/powerpoint/2010/main" val="234804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Next Trip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/>
          </a:bodyPr>
          <a:lstStyle/>
          <a:p>
            <a:r>
              <a:rPr lang="en-GB" dirty="0" smtClean="0"/>
              <a:t>I have tried to set out what we would do for the two possibilities of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Upstream Feedback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Feedback</a:t>
            </a:r>
          </a:p>
          <a:p>
            <a:pPr marL="571500" indent="-514350"/>
            <a:r>
              <a:rPr lang="en-GB" dirty="0" smtClean="0"/>
              <a:t>From there I have tried to come up with a plan </a:t>
            </a:r>
          </a:p>
          <a:p>
            <a:pPr marL="571500" indent="-514350"/>
            <a:r>
              <a:rPr lang="en-GB" dirty="0" smtClean="0"/>
              <a:t>Difficult without knowing what the shift situation at ATF will be</a:t>
            </a: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39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1)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 single bunch mode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Upstream 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IP BPMS Magnet </a:t>
            </a:r>
            <a:r>
              <a:rPr lang="en-GB" dirty="0" smtClean="0"/>
              <a:t>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Move </a:t>
            </a:r>
            <a:r>
              <a:rPr lang="en-GB" dirty="0" smtClean="0"/>
              <a:t>IP to </a:t>
            </a:r>
            <a:r>
              <a:rPr lang="en-GB" dirty="0" smtClean="0"/>
              <a:t>IPA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Do a jitter run (resolution, jitter at FONT and IP)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Upstream Kicker Scan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Switch to 2 Bunch mode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Measure </a:t>
            </a:r>
            <a:r>
              <a:rPr lang="en-GB" dirty="0" smtClean="0"/>
              <a:t>2 bunch resolution and </a:t>
            </a:r>
            <a:r>
              <a:rPr lang="en-GB" dirty="0" smtClean="0"/>
              <a:t>correlation </a:t>
            </a:r>
            <a:endParaRPr lang="en-GB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Do Upstream Kicker Scan (maybe)?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Do feedback, see if it works at the IP</a:t>
            </a:r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97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2) Feedforward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 single bunch mode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Upstream 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IP BPMS Magnet </a:t>
            </a:r>
            <a:r>
              <a:rPr lang="en-GB" dirty="0" smtClean="0"/>
              <a:t>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Downstream </a:t>
            </a:r>
            <a:r>
              <a:rPr lang="en-GB" dirty="0" smtClean="0"/>
              <a:t>Kicker </a:t>
            </a:r>
            <a:r>
              <a:rPr lang="en-GB" dirty="0" smtClean="0"/>
              <a:t>Scan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Move </a:t>
            </a:r>
            <a:r>
              <a:rPr lang="en-GB" dirty="0" smtClean="0"/>
              <a:t>IP to IPA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Switch to 2 Bunch mode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/>
              <a:t>Measure 2 bunch resolution and </a:t>
            </a:r>
            <a:r>
              <a:rPr lang="en-GB" dirty="0" smtClean="0"/>
              <a:t>correlation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Single loop P2 and P3 gain scans</a:t>
            </a:r>
            <a:endParaRPr lang="en-GB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Single loop feedback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Coupled loop feedback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Go from there (depends on if it works I guess)</a:t>
            </a:r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78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October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/>
          </a:bodyPr>
          <a:lstStyle/>
          <a:p>
            <a:r>
              <a:rPr lang="en-GB" dirty="0" smtClean="0"/>
              <a:t>If we get two shifts in the first week I think we should dedicate one shift to feedback and one to feedforward</a:t>
            </a:r>
          </a:p>
          <a:p>
            <a:r>
              <a:rPr lang="en-GB" dirty="0" smtClean="0"/>
              <a:t>Even if feedback goes terribly I think we should push onto feedforward</a:t>
            </a:r>
          </a:p>
          <a:p>
            <a:r>
              <a:rPr lang="en-GB" dirty="0" smtClean="0"/>
              <a:t>We can then readdress our progress over the weekend and decide what to do in the second week</a:t>
            </a:r>
          </a:p>
          <a:p>
            <a:r>
              <a:rPr lang="en-GB" dirty="0" smtClean="0"/>
              <a:t>If we only get one shift in the first week then discuss as a group…</a:t>
            </a: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30 August 2012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56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356</Words>
  <Application>Microsoft Office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Oncoming Work at ATF</vt:lpstr>
      <vt:lpstr>Introduction</vt:lpstr>
      <vt:lpstr>Option 1</vt:lpstr>
      <vt:lpstr>Option 2</vt:lpstr>
      <vt:lpstr>What I Think We Should Request</vt:lpstr>
      <vt:lpstr>Next Trip</vt:lpstr>
      <vt:lpstr>1) Feedback</vt:lpstr>
      <vt:lpstr>2) Feedforward</vt:lpstr>
      <vt:lpstr>October Plan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65</cp:revision>
  <dcterms:created xsi:type="dcterms:W3CDTF">2011-03-24T11:41:11Z</dcterms:created>
  <dcterms:modified xsi:type="dcterms:W3CDTF">2012-08-29T19:25:36Z</dcterms:modified>
</cp:coreProperties>
</file>