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1563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1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07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88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155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40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597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043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15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9215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384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6310B-9ECD-4C0D-93A6-B33588ED1092}" type="datetimeFigureOut">
              <a:rPr lang="fr-FR" smtClean="0"/>
              <a:t>13/09/2012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773F9-F97E-42B4-A1ED-A3D4107700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67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2043658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Status</a:t>
            </a:r>
            <a:r>
              <a:rPr lang="fr-FR" dirty="0" smtClean="0"/>
              <a:t> of </a:t>
            </a:r>
            <a:r>
              <a:rPr lang="fr-FR" dirty="0" err="1" smtClean="0"/>
              <a:t>Micromegas</a:t>
            </a:r>
            <a:r>
              <a:rPr lang="fr-FR" dirty="0" smtClean="0"/>
              <a:t> TPC </a:t>
            </a:r>
            <a:r>
              <a:rPr lang="fr-FR" dirty="0" err="1" smtClean="0"/>
              <a:t>Analysis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dirty="0" err="1" smtClean="0"/>
              <a:t>very</a:t>
            </a:r>
            <a:r>
              <a:rPr lang="fr-FR" sz="2800" dirty="0" smtClean="0"/>
              <a:t> </a:t>
            </a:r>
            <a:r>
              <a:rPr lang="fr-FR" sz="2800" dirty="0" err="1" smtClean="0"/>
              <a:t>preliminary</a:t>
            </a:r>
            <a:endParaRPr lang="fr-F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4293096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P.Colas</a:t>
            </a:r>
            <a:r>
              <a:rPr lang="fr-FR" dirty="0" smtClean="0"/>
              <a:t>, </a:t>
            </a:r>
            <a:r>
              <a:rPr lang="fr-FR" dirty="0" err="1" smtClean="0"/>
              <a:t>D.Attie</a:t>
            </a:r>
            <a:r>
              <a:rPr lang="fr-FR" dirty="0" smtClean="0"/>
              <a:t>, </a:t>
            </a:r>
            <a:r>
              <a:rPr lang="fr-FR" dirty="0" err="1" smtClean="0"/>
              <a:t>W.Wang</a:t>
            </a:r>
            <a:r>
              <a:rPr lang="fr-FR" dirty="0" smtClean="0"/>
              <a:t> @Saclay </a:t>
            </a:r>
          </a:p>
          <a:p>
            <a:pPr algn="ctr"/>
            <a:r>
              <a:rPr lang="fr-FR" dirty="0" err="1" smtClean="0"/>
              <a:t>P.Hayman</a:t>
            </a:r>
            <a:r>
              <a:rPr lang="fr-FR" dirty="0" smtClean="0"/>
              <a:t> et al @Carleton </a:t>
            </a:r>
          </a:p>
          <a:p>
            <a:pPr algn="ctr"/>
            <a:r>
              <a:rPr lang="fr-FR" dirty="0" err="1" smtClean="0"/>
              <a:t>With</a:t>
            </a:r>
            <a:r>
              <a:rPr lang="fr-FR" dirty="0" smtClean="0"/>
              <a:t> the help of Martin </a:t>
            </a:r>
            <a:r>
              <a:rPr lang="fr-FR" dirty="0" err="1" smtClean="0"/>
              <a:t>Killenberg</a:t>
            </a:r>
            <a:r>
              <a:rPr lang="fr-FR" dirty="0" smtClean="0"/>
              <a:t>, Li Bo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7340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err="1"/>
              <a:t>Integrate</a:t>
            </a:r>
            <a:r>
              <a:rPr lang="fr-FR" sz="3600" dirty="0"/>
              <a:t> </a:t>
            </a:r>
            <a:r>
              <a:rPr lang="fr-FR" sz="3600" dirty="0" smtClean="0"/>
              <a:t>all </a:t>
            </a:r>
            <a:r>
              <a:rPr lang="fr-FR" sz="3600" dirty="0" err="1" smtClean="0"/>
              <a:t>events</a:t>
            </a:r>
            <a:r>
              <a:rPr lang="fr-FR" sz="3600" dirty="0" smtClean="0"/>
              <a:t> </a:t>
            </a:r>
            <a:r>
              <a:rPr lang="fr-FR" sz="3600" dirty="0" err="1" smtClean="0"/>
              <a:t>using</a:t>
            </a:r>
            <a:r>
              <a:rPr lang="fr-FR" sz="3600" dirty="0" smtClean="0"/>
              <a:t> </a:t>
            </a:r>
            <a:r>
              <a:rPr lang="fr-FR" sz="3600" dirty="0" err="1" smtClean="0"/>
              <a:t>cosmics</a:t>
            </a:r>
            <a:r>
              <a:rPr lang="fr-FR" sz="3600" dirty="0" smtClean="0"/>
              <a:t> data</a:t>
            </a:r>
            <a:endParaRPr lang="fr-FR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41" y="1268760"/>
            <a:ext cx="5848952" cy="5065269"/>
          </a:xfrm>
        </p:spPr>
      </p:pic>
    </p:spTree>
    <p:extLst>
      <p:ext uri="{BB962C8B-B14F-4D97-AF65-F5344CB8AC3E}">
        <p14:creationId xmlns:p14="http://schemas.microsoft.com/office/powerpoint/2010/main" val="171141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fr-FR" dirty="0" err="1" smtClean="0"/>
              <a:t>Track</a:t>
            </a:r>
            <a:r>
              <a:rPr lang="fr-FR" dirty="0" smtClean="0"/>
              <a:t> fit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30178"/>
            <a:ext cx="7437730" cy="461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323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188639"/>
            <a:ext cx="8305800" cy="616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001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Residual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6984776" cy="4059275"/>
          </a:xfrm>
        </p:spPr>
      </p:pic>
    </p:spTree>
    <p:extLst>
      <p:ext uri="{BB962C8B-B14F-4D97-AF65-F5344CB8AC3E}">
        <p14:creationId xmlns:p14="http://schemas.microsoft.com/office/powerpoint/2010/main" val="1837557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19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Status of Micromegas TPC Analysis  very preliminary</vt:lpstr>
      <vt:lpstr>Integrate all events using cosmics data</vt:lpstr>
      <vt:lpstr>Track fit</vt:lpstr>
      <vt:lpstr>PowerPoint Presentation</vt:lpstr>
      <vt:lpstr>Residual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WANG Wenxin</cp:lastModifiedBy>
  <cp:revision>12</cp:revision>
  <dcterms:created xsi:type="dcterms:W3CDTF">2012-09-13T08:09:32Z</dcterms:created>
  <dcterms:modified xsi:type="dcterms:W3CDTF">2012-09-13T10:20:36Z</dcterms:modified>
</cp:coreProperties>
</file>