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Masters/slideMaster16.xml" ContentType="application/vnd.openxmlformats-officedocument.presentationml.slideMaster+xml"/>
  <Override PartName="/ppt/slideMasters/slideMaster17.xml" ContentType="application/vnd.openxmlformats-officedocument.presentationml.slideMaster+xml"/>
  <Override PartName="/ppt/slideMasters/slideMaster18.xml" ContentType="application/vnd.openxmlformats-officedocument.presentationml.slideMaster+xml"/>
  <Override PartName="/ppt/slideMasters/slideMaster19.xml" ContentType="application/vnd.openxmlformats-officedocument.presentationml.slideMaster+xml"/>
  <Override PartName="/ppt/slideMasters/slideMaster20.xml" ContentType="application/vnd.openxmlformats-officedocument.presentationml.slideMaster+xml"/>
  <Override PartName="/ppt/slideMasters/slideMaster21.xml" ContentType="application/vnd.openxmlformats-officedocument.presentationml.slideMaster+xml"/>
  <Override PartName="/ppt/slideMasters/slideMaster22.xml" ContentType="application/vnd.openxmlformats-officedocument.presentationml.slideMaster+xml"/>
  <Override PartName="/ppt/slideMasters/slideMaster2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theme/theme5.xml" ContentType="application/vnd.openxmlformats-officedocument.theme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theme/theme6.xml" ContentType="application/vnd.openxmlformats-officedocument.theme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theme/theme7.xml" ContentType="application/vnd.openxmlformats-officedocument.theme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theme/theme8.xml" ContentType="application/vnd.openxmlformats-officedocument.theme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theme/theme9.xml" ContentType="application/vnd.openxmlformats-officedocument.theme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theme/theme10.xml" ContentType="application/vnd.openxmlformats-officedocument.theme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theme/theme11.xml" ContentType="application/vnd.openxmlformats-officedocument.theme+xml"/>
  <Override PartName="/ppt/slideLayouts/slideLayout132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slideLayouts/slideLayout145.xml" ContentType="application/vnd.openxmlformats-officedocument.presentationml.slideLayout+xml"/>
  <Override PartName="/ppt/theme/theme12.xml" ContentType="application/vnd.openxmlformats-officedocument.theme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slideLayouts/slideLayout155.xml" ContentType="application/vnd.openxmlformats-officedocument.presentationml.slideLayout+xml"/>
  <Override PartName="/ppt/slideLayouts/slideLayout156.xml" ContentType="application/vnd.openxmlformats-officedocument.presentationml.slideLayout+xml"/>
  <Override PartName="/ppt/slideLayouts/slideLayout157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59.xml" ContentType="application/vnd.openxmlformats-officedocument.presentationml.slideLayout+xml"/>
  <Override PartName="/ppt/theme/theme13.xml" ContentType="application/vnd.openxmlformats-officedocument.theme+xml"/>
  <Override PartName="/ppt/slideLayouts/slideLayout160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163.xml" ContentType="application/vnd.openxmlformats-officedocument.presentationml.slideLayout+xml"/>
  <Override PartName="/ppt/slideLayouts/slideLayout164.xml" ContentType="application/vnd.openxmlformats-officedocument.presentationml.slideLayout+xml"/>
  <Override PartName="/ppt/slideLayouts/slideLayout165.xml" ContentType="application/vnd.openxmlformats-officedocument.presentationml.slideLayout+xml"/>
  <Override PartName="/ppt/slideLayouts/slideLayout16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slideLayouts/slideLayout168.xml" ContentType="application/vnd.openxmlformats-officedocument.presentationml.slideLayout+xml"/>
  <Override PartName="/ppt/slideLayouts/slideLayout169.xml" ContentType="application/vnd.openxmlformats-officedocument.presentationml.slideLayout+xml"/>
  <Override PartName="/ppt/slideLayouts/slideLayout170.xml" ContentType="application/vnd.openxmlformats-officedocument.presentationml.slideLayout+xml"/>
  <Override PartName="/ppt/theme/theme14.xml" ContentType="application/vnd.openxmlformats-officedocument.theme+xml"/>
  <Override PartName="/ppt/slideLayouts/slideLayout171.xml" ContentType="application/vnd.openxmlformats-officedocument.presentationml.slideLayout+xml"/>
  <Override PartName="/ppt/slideLayouts/slideLayout172.xml" ContentType="application/vnd.openxmlformats-officedocument.presentationml.slideLayout+xml"/>
  <Override PartName="/ppt/slideLayouts/slideLayout173.xml" ContentType="application/vnd.openxmlformats-officedocument.presentationml.slideLayout+xml"/>
  <Override PartName="/ppt/slideLayouts/slideLayout174.xml" ContentType="application/vnd.openxmlformats-officedocument.presentationml.slideLayout+xml"/>
  <Override PartName="/ppt/slideLayouts/slideLayout175.xml" ContentType="application/vnd.openxmlformats-officedocument.presentationml.slideLayout+xml"/>
  <Override PartName="/ppt/slideLayouts/slideLayout176.xml" ContentType="application/vnd.openxmlformats-officedocument.presentationml.slideLayout+xml"/>
  <Override PartName="/ppt/slideLayouts/slideLayout177.xml" ContentType="application/vnd.openxmlformats-officedocument.presentationml.slideLayout+xml"/>
  <Override PartName="/ppt/slideLayouts/slideLayout178.xml" ContentType="application/vnd.openxmlformats-officedocument.presentationml.slideLayout+xml"/>
  <Override PartName="/ppt/slideLayouts/slideLayout179.xml" ContentType="application/vnd.openxmlformats-officedocument.presentationml.slideLayout+xml"/>
  <Override PartName="/ppt/slideLayouts/slideLayout180.xml" ContentType="application/vnd.openxmlformats-officedocument.presentationml.slideLayout+xml"/>
  <Override PartName="/ppt/slideLayouts/slideLayout181.xml" ContentType="application/vnd.openxmlformats-officedocument.presentationml.slideLayout+xml"/>
  <Override PartName="/ppt/theme/theme15.xml" ContentType="application/vnd.openxmlformats-officedocument.theme+xml"/>
  <Override PartName="/ppt/slideLayouts/slideLayout182.xml" ContentType="application/vnd.openxmlformats-officedocument.presentationml.slideLayout+xml"/>
  <Override PartName="/ppt/slideLayouts/slideLayout183.xml" ContentType="application/vnd.openxmlformats-officedocument.presentationml.slideLayout+xml"/>
  <Override PartName="/ppt/slideLayouts/slideLayout184.xml" ContentType="application/vnd.openxmlformats-officedocument.presentationml.slideLayout+xml"/>
  <Override PartName="/ppt/slideLayouts/slideLayout185.xml" ContentType="application/vnd.openxmlformats-officedocument.presentationml.slideLayout+xml"/>
  <Override PartName="/ppt/slideLayouts/slideLayout186.xml" ContentType="application/vnd.openxmlformats-officedocument.presentationml.slideLayout+xml"/>
  <Override PartName="/ppt/slideLayouts/slideLayout187.xml" ContentType="application/vnd.openxmlformats-officedocument.presentationml.slideLayout+xml"/>
  <Override PartName="/ppt/slideLayouts/slideLayout188.xml" ContentType="application/vnd.openxmlformats-officedocument.presentationml.slideLayout+xml"/>
  <Override PartName="/ppt/slideLayouts/slideLayout189.xml" ContentType="application/vnd.openxmlformats-officedocument.presentationml.slideLayout+xml"/>
  <Override PartName="/ppt/slideLayouts/slideLayout190.xml" ContentType="application/vnd.openxmlformats-officedocument.presentationml.slideLayout+xml"/>
  <Override PartName="/ppt/slideLayouts/slideLayout191.xml" ContentType="application/vnd.openxmlformats-officedocument.presentationml.slideLayout+xml"/>
  <Override PartName="/ppt/slideLayouts/slideLayout192.xml" ContentType="application/vnd.openxmlformats-officedocument.presentationml.slideLayout+xml"/>
  <Override PartName="/ppt/slideLayouts/slideLayout193.xml" ContentType="application/vnd.openxmlformats-officedocument.presentationml.slideLayout+xml"/>
  <Override PartName="/ppt/theme/theme16.xml" ContentType="application/vnd.openxmlformats-officedocument.theme+xml"/>
  <Override PartName="/ppt/slideLayouts/slideLayout194.xml" ContentType="application/vnd.openxmlformats-officedocument.presentationml.slideLayout+xml"/>
  <Override PartName="/ppt/slideLayouts/slideLayout195.xml" ContentType="application/vnd.openxmlformats-officedocument.presentationml.slideLayout+xml"/>
  <Override PartName="/ppt/slideLayouts/slideLayout196.xml" ContentType="application/vnd.openxmlformats-officedocument.presentationml.slideLayout+xml"/>
  <Override PartName="/ppt/slideLayouts/slideLayout197.xml" ContentType="application/vnd.openxmlformats-officedocument.presentationml.slideLayout+xml"/>
  <Override PartName="/ppt/slideLayouts/slideLayout198.xml" ContentType="application/vnd.openxmlformats-officedocument.presentationml.slideLayout+xml"/>
  <Override PartName="/ppt/slideLayouts/slideLayout199.xml" ContentType="application/vnd.openxmlformats-officedocument.presentationml.slideLayout+xml"/>
  <Override PartName="/ppt/slideLayouts/slideLayout200.xml" ContentType="application/vnd.openxmlformats-officedocument.presentationml.slideLayout+xml"/>
  <Override PartName="/ppt/slideLayouts/slideLayout201.xml" ContentType="application/vnd.openxmlformats-officedocument.presentationml.slideLayout+xml"/>
  <Override PartName="/ppt/slideLayouts/slideLayout202.xml" ContentType="application/vnd.openxmlformats-officedocument.presentationml.slideLayout+xml"/>
  <Override PartName="/ppt/slideLayouts/slideLayout203.xml" ContentType="application/vnd.openxmlformats-officedocument.presentationml.slideLayout+xml"/>
  <Override PartName="/ppt/slideLayouts/slideLayout204.xml" ContentType="application/vnd.openxmlformats-officedocument.presentationml.slideLayout+xml"/>
  <Override PartName="/ppt/slideLayouts/slideLayout205.xml" ContentType="application/vnd.openxmlformats-officedocument.presentationml.slideLayout+xml"/>
  <Override PartName="/ppt/theme/theme17.xml" ContentType="application/vnd.openxmlformats-officedocument.theme+xml"/>
  <Override PartName="/ppt/slideLayouts/slideLayout206.xml" ContentType="application/vnd.openxmlformats-officedocument.presentationml.slideLayout+xml"/>
  <Override PartName="/ppt/slideLayouts/slideLayout207.xml" ContentType="application/vnd.openxmlformats-officedocument.presentationml.slideLayout+xml"/>
  <Override PartName="/ppt/slideLayouts/slideLayout208.xml" ContentType="application/vnd.openxmlformats-officedocument.presentationml.slideLayout+xml"/>
  <Override PartName="/ppt/slideLayouts/slideLayout209.xml" ContentType="application/vnd.openxmlformats-officedocument.presentationml.slideLayout+xml"/>
  <Override PartName="/ppt/slideLayouts/slideLayout210.xml" ContentType="application/vnd.openxmlformats-officedocument.presentationml.slideLayout+xml"/>
  <Override PartName="/ppt/theme/theme18.xml" ContentType="application/vnd.openxmlformats-officedocument.theme+xml"/>
  <Override PartName="/ppt/slideLayouts/slideLayout211.xml" ContentType="application/vnd.openxmlformats-officedocument.presentationml.slideLayout+xml"/>
  <Override PartName="/ppt/slideLayouts/slideLayout212.xml" ContentType="application/vnd.openxmlformats-officedocument.presentationml.slideLayout+xml"/>
  <Override PartName="/ppt/slideLayouts/slideLayout213.xml" ContentType="application/vnd.openxmlformats-officedocument.presentationml.slideLayout+xml"/>
  <Override PartName="/ppt/slideLayouts/slideLayout214.xml" ContentType="application/vnd.openxmlformats-officedocument.presentationml.slideLayout+xml"/>
  <Override PartName="/ppt/slideLayouts/slideLayout215.xml" ContentType="application/vnd.openxmlformats-officedocument.presentationml.slideLayout+xml"/>
  <Override PartName="/ppt/slideLayouts/slideLayout216.xml" ContentType="application/vnd.openxmlformats-officedocument.presentationml.slideLayout+xml"/>
  <Override PartName="/ppt/slideLayouts/slideLayout217.xml" ContentType="application/vnd.openxmlformats-officedocument.presentationml.slideLayout+xml"/>
  <Override PartName="/ppt/slideLayouts/slideLayout218.xml" ContentType="application/vnd.openxmlformats-officedocument.presentationml.slideLayout+xml"/>
  <Override PartName="/ppt/slideLayouts/slideLayout219.xml" ContentType="application/vnd.openxmlformats-officedocument.presentationml.slideLayout+xml"/>
  <Override PartName="/ppt/slideLayouts/slideLayout220.xml" ContentType="application/vnd.openxmlformats-officedocument.presentationml.slideLayout+xml"/>
  <Override PartName="/ppt/slideLayouts/slideLayout221.xml" ContentType="application/vnd.openxmlformats-officedocument.presentationml.slideLayout+xml"/>
  <Override PartName="/ppt/slideLayouts/slideLayout222.xml" ContentType="application/vnd.openxmlformats-officedocument.presentationml.slideLayout+xml"/>
  <Override PartName="/ppt/theme/theme19.xml" ContentType="application/vnd.openxmlformats-officedocument.theme+xml"/>
  <Override PartName="/ppt/slideLayouts/slideLayout223.xml" ContentType="application/vnd.openxmlformats-officedocument.presentationml.slideLayout+xml"/>
  <Override PartName="/ppt/slideLayouts/slideLayout224.xml" ContentType="application/vnd.openxmlformats-officedocument.presentationml.slideLayout+xml"/>
  <Override PartName="/ppt/slideLayouts/slideLayout225.xml" ContentType="application/vnd.openxmlformats-officedocument.presentationml.slideLayout+xml"/>
  <Override PartName="/ppt/slideLayouts/slideLayout226.xml" ContentType="application/vnd.openxmlformats-officedocument.presentationml.slideLayout+xml"/>
  <Override PartName="/ppt/slideLayouts/slideLayout227.xml" ContentType="application/vnd.openxmlformats-officedocument.presentationml.slideLayout+xml"/>
  <Override PartName="/ppt/slideLayouts/slideLayout228.xml" ContentType="application/vnd.openxmlformats-officedocument.presentationml.slideLayout+xml"/>
  <Override PartName="/ppt/slideLayouts/slideLayout229.xml" ContentType="application/vnd.openxmlformats-officedocument.presentationml.slideLayout+xml"/>
  <Override PartName="/ppt/slideLayouts/slideLayout230.xml" ContentType="application/vnd.openxmlformats-officedocument.presentationml.slideLayout+xml"/>
  <Override PartName="/ppt/slideLayouts/slideLayout231.xml" ContentType="application/vnd.openxmlformats-officedocument.presentationml.slideLayout+xml"/>
  <Override PartName="/ppt/slideLayouts/slideLayout232.xml" ContentType="application/vnd.openxmlformats-officedocument.presentationml.slideLayout+xml"/>
  <Override PartName="/ppt/slideLayouts/slideLayout233.xml" ContentType="application/vnd.openxmlformats-officedocument.presentationml.slideLayout+xml"/>
  <Override PartName="/ppt/slideLayouts/slideLayout234.xml" ContentType="application/vnd.openxmlformats-officedocument.presentationml.slideLayout+xml"/>
  <Override PartName="/ppt/slideLayouts/slideLayout235.xml" ContentType="application/vnd.openxmlformats-officedocument.presentationml.slideLayout+xml"/>
  <Override PartName="/ppt/theme/theme20.xml" ContentType="application/vnd.openxmlformats-officedocument.theme+xml"/>
  <Override PartName="/ppt/slideLayouts/slideLayout236.xml" ContentType="application/vnd.openxmlformats-officedocument.presentationml.slideLayout+xml"/>
  <Override PartName="/ppt/slideLayouts/slideLayout237.xml" ContentType="application/vnd.openxmlformats-officedocument.presentationml.slideLayout+xml"/>
  <Override PartName="/ppt/slideLayouts/slideLayout238.xml" ContentType="application/vnd.openxmlformats-officedocument.presentationml.slideLayout+xml"/>
  <Override PartName="/ppt/slideLayouts/slideLayout239.xml" ContentType="application/vnd.openxmlformats-officedocument.presentationml.slideLayout+xml"/>
  <Override PartName="/ppt/slideLayouts/slideLayout240.xml" ContentType="application/vnd.openxmlformats-officedocument.presentationml.slideLayout+xml"/>
  <Override PartName="/ppt/slideLayouts/slideLayout241.xml" ContentType="application/vnd.openxmlformats-officedocument.presentationml.slideLayout+xml"/>
  <Override PartName="/ppt/slideLayouts/slideLayout242.xml" ContentType="application/vnd.openxmlformats-officedocument.presentationml.slideLayout+xml"/>
  <Override PartName="/ppt/slideLayouts/slideLayout243.xml" ContentType="application/vnd.openxmlformats-officedocument.presentationml.slideLayout+xml"/>
  <Override PartName="/ppt/slideLayouts/slideLayout244.xml" ContentType="application/vnd.openxmlformats-officedocument.presentationml.slideLayout+xml"/>
  <Override PartName="/ppt/slideLayouts/slideLayout245.xml" ContentType="application/vnd.openxmlformats-officedocument.presentationml.slideLayout+xml"/>
  <Override PartName="/ppt/slideLayouts/slideLayout246.xml" ContentType="application/vnd.openxmlformats-officedocument.presentationml.slideLayout+xml"/>
  <Override PartName="/ppt/slideLayouts/slideLayout247.xml" ContentType="application/vnd.openxmlformats-officedocument.presentationml.slideLayout+xml"/>
  <Override PartName="/ppt/slideLayouts/slideLayout248.xml" ContentType="application/vnd.openxmlformats-officedocument.presentationml.slideLayout+xml"/>
  <Override PartName="/ppt/theme/theme21.xml" ContentType="application/vnd.openxmlformats-officedocument.theme+xml"/>
  <Override PartName="/ppt/slideLayouts/slideLayout249.xml" ContentType="application/vnd.openxmlformats-officedocument.presentationml.slideLayout+xml"/>
  <Override PartName="/ppt/slideLayouts/slideLayout250.xml" ContentType="application/vnd.openxmlformats-officedocument.presentationml.slideLayout+xml"/>
  <Override PartName="/ppt/slideLayouts/slideLayout251.xml" ContentType="application/vnd.openxmlformats-officedocument.presentationml.slideLayout+xml"/>
  <Override PartName="/ppt/slideLayouts/slideLayout252.xml" ContentType="application/vnd.openxmlformats-officedocument.presentationml.slideLayout+xml"/>
  <Override PartName="/ppt/slideLayouts/slideLayout253.xml" ContentType="application/vnd.openxmlformats-officedocument.presentationml.slideLayout+xml"/>
  <Override PartName="/ppt/slideLayouts/slideLayout254.xml" ContentType="application/vnd.openxmlformats-officedocument.presentationml.slideLayout+xml"/>
  <Override PartName="/ppt/slideLayouts/slideLayout255.xml" ContentType="application/vnd.openxmlformats-officedocument.presentationml.slideLayout+xml"/>
  <Override PartName="/ppt/slideLayouts/slideLayout256.xml" ContentType="application/vnd.openxmlformats-officedocument.presentationml.slideLayout+xml"/>
  <Override PartName="/ppt/slideLayouts/slideLayout257.xml" ContentType="application/vnd.openxmlformats-officedocument.presentationml.slideLayout+xml"/>
  <Override PartName="/ppt/slideLayouts/slideLayout258.xml" ContentType="application/vnd.openxmlformats-officedocument.presentationml.slideLayout+xml"/>
  <Override PartName="/ppt/slideLayouts/slideLayout259.xml" ContentType="application/vnd.openxmlformats-officedocument.presentationml.slideLayout+xml"/>
  <Override PartName="/ppt/theme/theme22.xml" ContentType="application/vnd.openxmlformats-officedocument.theme+xml"/>
  <Override PartName="/ppt/slideLayouts/slideLayout260.xml" ContentType="application/vnd.openxmlformats-officedocument.presentationml.slideLayout+xml"/>
  <Override PartName="/ppt/slideLayouts/slideLayout261.xml" ContentType="application/vnd.openxmlformats-officedocument.presentationml.slideLayout+xml"/>
  <Override PartName="/ppt/slideLayouts/slideLayout262.xml" ContentType="application/vnd.openxmlformats-officedocument.presentationml.slideLayout+xml"/>
  <Override PartName="/ppt/slideLayouts/slideLayout263.xml" ContentType="application/vnd.openxmlformats-officedocument.presentationml.slideLayout+xml"/>
  <Override PartName="/ppt/slideLayouts/slideLayout264.xml" ContentType="application/vnd.openxmlformats-officedocument.presentationml.slideLayout+xml"/>
  <Override PartName="/ppt/slideLayouts/slideLayout265.xml" ContentType="application/vnd.openxmlformats-officedocument.presentationml.slideLayout+xml"/>
  <Override PartName="/ppt/slideLayouts/slideLayout266.xml" ContentType="application/vnd.openxmlformats-officedocument.presentationml.slideLayout+xml"/>
  <Override PartName="/ppt/slideLayouts/slideLayout267.xml" ContentType="application/vnd.openxmlformats-officedocument.presentationml.slideLayout+xml"/>
  <Override PartName="/ppt/slideLayouts/slideLayout268.xml" ContentType="application/vnd.openxmlformats-officedocument.presentationml.slideLayout+xml"/>
  <Override PartName="/ppt/slideLayouts/slideLayout269.xml" ContentType="application/vnd.openxmlformats-officedocument.presentationml.slideLayout+xml"/>
  <Override PartName="/ppt/slideLayouts/slideLayout270.xml" ContentType="application/vnd.openxmlformats-officedocument.presentationml.slideLayout+xml"/>
  <Override PartName="/ppt/theme/theme23.xml" ContentType="application/vnd.openxmlformats-officedocument.theme+xml"/>
  <Override PartName="/ppt/theme/theme24.xml" ContentType="application/vnd.openxmlformats-officedocument.theme+xml"/>
  <Override PartName="/ppt/theme/theme2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4" r:id="rId1"/>
    <p:sldMasterId id="2147483946" r:id="rId2"/>
    <p:sldMasterId id="2147483959" r:id="rId3"/>
    <p:sldMasterId id="2147484381" r:id="rId4"/>
    <p:sldMasterId id="2147484463" r:id="rId5"/>
    <p:sldMasterId id="2147484537" r:id="rId6"/>
    <p:sldMasterId id="2147484613" r:id="rId7"/>
    <p:sldMasterId id="2147484627" r:id="rId8"/>
    <p:sldMasterId id="2147484644" r:id="rId9"/>
    <p:sldMasterId id="2147484724" r:id="rId10"/>
    <p:sldMasterId id="2147484915" r:id="rId11"/>
    <p:sldMasterId id="2147484943" r:id="rId12"/>
    <p:sldMasterId id="2147484958" r:id="rId13"/>
    <p:sldMasterId id="2147485083" r:id="rId14"/>
    <p:sldMasterId id="2147485287" r:id="rId15"/>
    <p:sldMasterId id="2147485299" r:id="rId16"/>
    <p:sldMasterId id="2147485312" r:id="rId17"/>
    <p:sldMasterId id="2147485325" r:id="rId18"/>
    <p:sldMasterId id="2147485331" r:id="rId19"/>
    <p:sldMasterId id="2147485344" r:id="rId20"/>
    <p:sldMasterId id="2147485358" r:id="rId21"/>
    <p:sldMasterId id="2147485372" r:id="rId22"/>
    <p:sldMasterId id="2147485384" r:id="rId23"/>
  </p:sldMasterIdLst>
  <p:notesMasterIdLst>
    <p:notesMasterId r:id="rId74"/>
  </p:notesMasterIdLst>
  <p:handoutMasterIdLst>
    <p:handoutMasterId r:id="rId75"/>
  </p:handoutMasterIdLst>
  <p:sldIdLst>
    <p:sldId id="1245" r:id="rId24"/>
    <p:sldId id="1594" r:id="rId25"/>
    <p:sldId id="1559" r:id="rId26"/>
    <p:sldId id="1560" r:id="rId27"/>
    <p:sldId id="1561" r:id="rId28"/>
    <p:sldId id="1584" r:id="rId29"/>
    <p:sldId id="1567" r:id="rId30"/>
    <p:sldId id="1562" r:id="rId31"/>
    <p:sldId id="1565" r:id="rId32"/>
    <p:sldId id="1563" r:id="rId33"/>
    <p:sldId id="1564" r:id="rId34"/>
    <p:sldId id="1591" r:id="rId35"/>
    <p:sldId id="1607" r:id="rId36"/>
    <p:sldId id="1586" r:id="rId37"/>
    <p:sldId id="1608" r:id="rId38"/>
    <p:sldId id="1587" r:id="rId39"/>
    <p:sldId id="1590" r:id="rId40"/>
    <p:sldId id="1588" r:id="rId41"/>
    <p:sldId id="1589" r:id="rId42"/>
    <p:sldId id="1580" r:id="rId43"/>
    <p:sldId id="1569" r:id="rId44"/>
    <p:sldId id="1546" r:id="rId45"/>
    <p:sldId id="1583" r:id="rId46"/>
    <p:sldId id="1571" r:id="rId47"/>
    <p:sldId id="1575" r:id="rId48"/>
    <p:sldId id="1581" r:id="rId49"/>
    <p:sldId id="1574" r:id="rId50"/>
    <p:sldId id="1582" r:id="rId51"/>
    <p:sldId id="1592" r:id="rId52"/>
    <p:sldId id="1547" r:id="rId53"/>
    <p:sldId id="1609" r:id="rId54"/>
    <p:sldId id="1579" r:id="rId55"/>
    <p:sldId id="1552" r:id="rId56"/>
    <p:sldId id="1577" r:id="rId57"/>
    <p:sldId id="1556" r:id="rId58"/>
    <p:sldId id="1553" r:id="rId59"/>
    <p:sldId id="1558" r:id="rId60"/>
    <p:sldId id="1606" r:id="rId61"/>
    <p:sldId id="1570" r:id="rId62"/>
    <p:sldId id="1595" r:id="rId63"/>
    <p:sldId id="1596" r:id="rId64"/>
    <p:sldId id="1597" r:id="rId65"/>
    <p:sldId id="1598" r:id="rId66"/>
    <p:sldId id="1599" r:id="rId67"/>
    <p:sldId id="1600" r:id="rId68"/>
    <p:sldId id="1601" r:id="rId69"/>
    <p:sldId id="1602" r:id="rId70"/>
    <p:sldId id="1605" r:id="rId71"/>
    <p:sldId id="1604" r:id="rId72"/>
    <p:sldId id="1593" r:id="rId73"/>
  </p:sldIdLst>
  <p:sldSz cx="9144000" cy="6858000" type="screen4x3"/>
  <p:notesSz cx="7019925" cy="9305925"/>
  <p:defaultTextStyle>
    <a:defPPr>
      <a:defRPr lang="en-US"/>
    </a:defPPr>
    <a:lvl1pPr algn="l" rtl="0" eaLnBrk="0" fontAlgn="ctr" hangingPunct="0">
      <a:spcBef>
        <a:spcPct val="0"/>
      </a:spcBef>
      <a:spcAft>
        <a:spcPct val="0"/>
      </a:spcAft>
      <a:defRPr sz="1000" b="1" kern="1200">
        <a:solidFill>
          <a:schemeClr val="tx1"/>
        </a:solidFill>
        <a:latin typeface="Arial" charset="0"/>
        <a:ea typeface="Arial Unicode MS" pitchFamily="34" charset="-128"/>
        <a:cs typeface="Arial Unicode MS" pitchFamily="34" charset="-128"/>
      </a:defRPr>
    </a:lvl1pPr>
    <a:lvl2pPr marL="457200" algn="l" rtl="0" eaLnBrk="0" fontAlgn="ctr" hangingPunct="0">
      <a:spcBef>
        <a:spcPct val="0"/>
      </a:spcBef>
      <a:spcAft>
        <a:spcPct val="0"/>
      </a:spcAft>
      <a:defRPr sz="1000" b="1" kern="1200">
        <a:solidFill>
          <a:schemeClr val="tx1"/>
        </a:solidFill>
        <a:latin typeface="Arial" charset="0"/>
        <a:ea typeface="Arial Unicode MS" pitchFamily="34" charset="-128"/>
        <a:cs typeface="Arial Unicode MS" pitchFamily="34" charset="-128"/>
      </a:defRPr>
    </a:lvl2pPr>
    <a:lvl3pPr marL="914400" algn="l" rtl="0" eaLnBrk="0" fontAlgn="ctr" hangingPunct="0">
      <a:spcBef>
        <a:spcPct val="0"/>
      </a:spcBef>
      <a:spcAft>
        <a:spcPct val="0"/>
      </a:spcAft>
      <a:defRPr sz="1000" b="1" kern="1200">
        <a:solidFill>
          <a:schemeClr val="tx1"/>
        </a:solidFill>
        <a:latin typeface="Arial" charset="0"/>
        <a:ea typeface="Arial Unicode MS" pitchFamily="34" charset="-128"/>
        <a:cs typeface="Arial Unicode MS" pitchFamily="34" charset="-128"/>
      </a:defRPr>
    </a:lvl3pPr>
    <a:lvl4pPr marL="1371600" algn="l" rtl="0" eaLnBrk="0" fontAlgn="ctr" hangingPunct="0">
      <a:spcBef>
        <a:spcPct val="0"/>
      </a:spcBef>
      <a:spcAft>
        <a:spcPct val="0"/>
      </a:spcAft>
      <a:defRPr sz="1000" b="1" kern="1200">
        <a:solidFill>
          <a:schemeClr val="tx1"/>
        </a:solidFill>
        <a:latin typeface="Arial" charset="0"/>
        <a:ea typeface="Arial Unicode MS" pitchFamily="34" charset="-128"/>
        <a:cs typeface="Arial Unicode MS" pitchFamily="34" charset="-128"/>
      </a:defRPr>
    </a:lvl4pPr>
    <a:lvl5pPr marL="1828800" algn="l" rtl="0" eaLnBrk="0" fontAlgn="ctr" hangingPunct="0">
      <a:spcBef>
        <a:spcPct val="0"/>
      </a:spcBef>
      <a:spcAft>
        <a:spcPct val="0"/>
      </a:spcAft>
      <a:defRPr sz="1000" b="1" kern="1200">
        <a:solidFill>
          <a:schemeClr val="tx1"/>
        </a:solidFill>
        <a:latin typeface="Arial" charset="0"/>
        <a:ea typeface="Arial Unicode MS" pitchFamily="34" charset="-128"/>
        <a:cs typeface="Arial Unicode MS" pitchFamily="34" charset="-128"/>
      </a:defRPr>
    </a:lvl5pPr>
    <a:lvl6pPr marL="2286000" algn="l" defTabSz="914400" rtl="0" eaLnBrk="1" latinLnBrk="0" hangingPunct="1">
      <a:defRPr sz="1000" b="1" kern="1200">
        <a:solidFill>
          <a:schemeClr val="tx1"/>
        </a:solidFill>
        <a:latin typeface="Arial" charset="0"/>
        <a:ea typeface="Arial Unicode MS" pitchFamily="34" charset="-128"/>
        <a:cs typeface="Arial Unicode MS" pitchFamily="34" charset="-128"/>
      </a:defRPr>
    </a:lvl6pPr>
    <a:lvl7pPr marL="2743200" algn="l" defTabSz="914400" rtl="0" eaLnBrk="1" latinLnBrk="0" hangingPunct="1">
      <a:defRPr sz="1000" b="1" kern="1200">
        <a:solidFill>
          <a:schemeClr val="tx1"/>
        </a:solidFill>
        <a:latin typeface="Arial" charset="0"/>
        <a:ea typeface="Arial Unicode MS" pitchFamily="34" charset="-128"/>
        <a:cs typeface="Arial Unicode MS" pitchFamily="34" charset="-128"/>
      </a:defRPr>
    </a:lvl7pPr>
    <a:lvl8pPr marL="3200400" algn="l" defTabSz="914400" rtl="0" eaLnBrk="1" latinLnBrk="0" hangingPunct="1">
      <a:defRPr sz="1000" b="1" kern="1200">
        <a:solidFill>
          <a:schemeClr val="tx1"/>
        </a:solidFill>
        <a:latin typeface="Arial" charset="0"/>
        <a:ea typeface="Arial Unicode MS" pitchFamily="34" charset="-128"/>
        <a:cs typeface="Arial Unicode MS" pitchFamily="34" charset="-128"/>
      </a:defRPr>
    </a:lvl8pPr>
    <a:lvl9pPr marL="3657600" algn="l" defTabSz="914400" rtl="0" eaLnBrk="1" latinLnBrk="0" hangingPunct="1">
      <a:defRPr sz="1000" b="1" kern="1200">
        <a:solidFill>
          <a:schemeClr val="tx1"/>
        </a:solidFill>
        <a:latin typeface="Arial" charset="0"/>
        <a:ea typeface="Arial Unicode MS" pitchFamily="34" charset="-128"/>
        <a:cs typeface="Arial Unicode MS" pitchFamily="34" charset="-128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AEDEF"/>
    <a:srgbClr val="0000CC"/>
    <a:srgbClr val="000000"/>
    <a:srgbClr val="A6B4E2"/>
    <a:srgbClr val="8397D7"/>
    <a:srgbClr val="B0BDE6"/>
    <a:srgbClr val="FFFFCC"/>
    <a:srgbClr val="FFFFFF"/>
    <a:srgbClr val="D9D9D9"/>
    <a:srgbClr val="00009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4559" autoAdjust="0"/>
    <p:restoredTop sz="86368" autoAdjust="0"/>
  </p:normalViewPr>
  <p:slideViewPr>
    <p:cSldViewPr snapToGrid="0">
      <p:cViewPr>
        <p:scale>
          <a:sx n="70" d="100"/>
          <a:sy n="70" d="100"/>
        </p:scale>
        <p:origin x="-612" y="12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575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0" d="100"/>
        <a:sy n="80" d="100"/>
      </p:scale>
      <p:origin x="0" y="6342"/>
    </p:cViewPr>
  </p:sorterViewPr>
  <p:notesViewPr>
    <p:cSldViewPr snapToGrid="0">
      <p:cViewPr varScale="1">
        <p:scale>
          <a:sx n="56" d="100"/>
          <a:sy n="56" d="100"/>
        </p:scale>
        <p:origin x="-2808" y="-84"/>
      </p:cViewPr>
      <p:guideLst>
        <p:guide orient="horz" pos="2931"/>
        <p:guide pos="2212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3.xml"/><Relationship Id="rId21" Type="http://schemas.openxmlformats.org/officeDocument/2006/relationships/slideMaster" Target="slideMasters/slideMaster21.xml"/><Relationship Id="rId42" Type="http://schemas.openxmlformats.org/officeDocument/2006/relationships/slide" Target="slides/slide19.xml"/><Relationship Id="rId47" Type="http://schemas.openxmlformats.org/officeDocument/2006/relationships/slide" Target="slides/slide24.xml"/><Relationship Id="rId63" Type="http://schemas.openxmlformats.org/officeDocument/2006/relationships/slide" Target="slides/slide40.xml"/><Relationship Id="rId68" Type="http://schemas.openxmlformats.org/officeDocument/2006/relationships/slide" Target="slides/slide45.xml"/><Relationship Id="rId16" Type="http://schemas.openxmlformats.org/officeDocument/2006/relationships/slideMaster" Target="slideMasters/slideMaster1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1.xml"/><Relationship Id="rId32" Type="http://schemas.openxmlformats.org/officeDocument/2006/relationships/slide" Target="slides/slide9.xml"/><Relationship Id="rId37" Type="http://schemas.openxmlformats.org/officeDocument/2006/relationships/slide" Target="slides/slide14.xml"/><Relationship Id="rId40" Type="http://schemas.openxmlformats.org/officeDocument/2006/relationships/slide" Target="slides/slide17.xml"/><Relationship Id="rId45" Type="http://schemas.openxmlformats.org/officeDocument/2006/relationships/slide" Target="slides/slide22.xml"/><Relationship Id="rId53" Type="http://schemas.openxmlformats.org/officeDocument/2006/relationships/slide" Target="slides/slide30.xml"/><Relationship Id="rId58" Type="http://schemas.openxmlformats.org/officeDocument/2006/relationships/slide" Target="slides/slide35.xml"/><Relationship Id="rId66" Type="http://schemas.openxmlformats.org/officeDocument/2006/relationships/slide" Target="slides/slide43.xml"/><Relationship Id="rId74" Type="http://schemas.openxmlformats.org/officeDocument/2006/relationships/notesMaster" Target="notesMasters/notesMaster1.xml"/><Relationship Id="rId79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61" Type="http://schemas.openxmlformats.org/officeDocument/2006/relationships/slide" Target="slides/slide38.xml"/><Relationship Id="rId19" Type="http://schemas.openxmlformats.org/officeDocument/2006/relationships/slideMaster" Target="slideMasters/slideMaster19.xml"/><Relationship Id="rId14" Type="http://schemas.openxmlformats.org/officeDocument/2006/relationships/slideMaster" Target="slideMasters/slideMaster14.xml"/><Relationship Id="rId22" Type="http://schemas.openxmlformats.org/officeDocument/2006/relationships/slideMaster" Target="slideMasters/slideMaster22.xml"/><Relationship Id="rId27" Type="http://schemas.openxmlformats.org/officeDocument/2006/relationships/slide" Target="slides/slide4.xml"/><Relationship Id="rId30" Type="http://schemas.openxmlformats.org/officeDocument/2006/relationships/slide" Target="slides/slide7.xml"/><Relationship Id="rId35" Type="http://schemas.openxmlformats.org/officeDocument/2006/relationships/slide" Target="slides/slide12.xml"/><Relationship Id="rId43" Type="http://schemas.openxmlformats.org/officeDocument/2006/relationships/slide" Target="slides/slide20.xml"/><Relationship Id="rId48" Type="http://schemas.openxmlformats.org/officeDocument/2006/relationships/slide" Target="slides/slide25.xml"/><Relationship Id="rId56" Type="http://schemas.openxmlformats.org/officeDocument/2006/relationships/slide" Target="slides/slide33.xml"/><Relationship Id="rId64" Type="http://schemas.openxmlformats.org/officeDocument/2006/relationships/slide" Target="slides/slide41.xml"/><Relationship Id="rId69" Type="http://schemas.openxmlformats.org/officeDocument/2006/relationships/slide" Target="slides/slide46.xml"/><Relationship Id="rId77" Type="http://schemas.openxmlformats.org/officeDocument/2006/relationships/viewProps" Target="viewProps.xml"/><Relationship Id="rId8" Type="http://schemas.openxmlformats.org/officeDocument/2006/relationships/slideMaster" Target="slideMasters/slideMaster8.xml"/><Relationship Id="rId51" Type="http://schemas.openxmlformats.org/officeDocument/2006/relationships/slide" Target="slides/slide28.xml"/><Relationship Id="rId72" Type="http://schemas.openxmlformats.org/officeDocument/2006/relationships/slide" Target="slides/slide49.xml"/><Relationship Id="rId3" Type="http://schemas.openxmlformats.org/officeDocument/2006/relationships/slideMaster" Target="slideMasters/slideMaster3.xml"/><Relationship Id="rId12" Type="http://schemas.openxmlformats.org/officeDocument/2006/relationships/slideMaster" Target="slideMasters/slideMaster12.xml"/><Relationship Id="rId17" Type="http://schemas.openxmlformats.org/officeDocument/2006/relationships/slideMaster" Target="slideMasters/slideMaster17.xml"/><Relationship Id="rId25" Type="http://schemas.openxmlformats.org/officeDocument/2006/relationships/slide" Target="slides/slide2.xml"/><Relationship Id="rId33" Type="http://schemas.openxmlformats.org/officeDocument/2006/relationships/slide" Target="slides/slide10.xml"/><Relationship Id="rId38" Type="http://schemas.openxmlformats.org/officeDocument/2006/relationships/slide" Target="slides/slide15.xml"/><Relationship Id="rId46" Type="http://schemas.openxmlformats.org/officeDocument/2006/relationships/slide" Target="slides/slide23.xml"/><Relationship Id="rId59" Type="http://schemas.openxmlformats.org/officeDocument/2006/relationships/slide" Target="slides/slide36.xml"/><Relationship Id="rId67" Type="http://schemas.openxmlformats.org/officeDocument/2006/relationships/slide" Target="slides/slide44.xml"/><Relationship Id="rId20" Type="http://schemas.openxmlformats.org/officeDocument/2006/relationships/slideMaster" Target="slideMasters/slideMaster20.xml"/><Relationship Id="rId41" Type="http://schemas.openxmlformats.org/officeDocument/2006/relationships/slide" Target="slides/slide18.xml"/><Relationship Id="rId54" Type="http://schemas.openxmlformats.org/officeDocument/2006/relationships/slide" Target="slides/slide31.xml"/><Relationship Id="rId62" Type="http://schemas.openxmlformats.org/officeDocument/2006/relationships/slide" Target="slides/slide39.xml"/><Relationship Id="rId70" Type="http://schemas.openxmlformats.org/officeDocument/2006/relationships/slide" Target="slides/slide47.xml"/><Relationship Id="rId75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5" Type="http://schemas.openxmlformats.org/officeDocument/2006/relationships/slideMaster" Target="slideMasters/slideMaster15.xml"/><Relationship Id="rId23" Type="http://schemas.openxmlformats.org/officeDocument/2006/relationships/slideMaster" Target="slideMasters/slideMaster23.xml"/><Relationship Id="rId28" Type="http://schemas.openxmlformats.org/officeDocument/2006/relationships/slide" Target="slides/slide5.xml"/><Relationship Id="rId36" Type="http://schemas.openxmlformats.org/officeDocument/2006/relationships/slide" Target="slides/slide13.xml"/><Relationship Id="rId49" Type="http://schemas.openxmlformats.org/officeDocument/2006/relationships/slide" Target="slides/slide26.xml"/><Relationship Id="rId57" Type="http://schemas.openxmlformats.org/officeDocument/2006/relationships/slide" Target="slides/slide34.xml"/><Relationship Id="rId10" Type="http://schemas.openxmlformats.org/officeDocument/2006/relationships/slideMaster" Target="slideMasters/slideMaster10.xml"/><Relationship Id="rId31" Type="http://schemas.openxmlformats.org/officeDocument/2006/relationships/slide" Target="slides/slide8.xml"/><Relationship Id="rId44" Type="http://schemas.openxmlformats.org/officeDocument/2006/relationships/slide" Target="slides/slide21.xml"/><Relationship Id="rId52" Type="http://schemas.openxmlformats.org/officeDocument/2006/relationships/slide" Target="slides/slide29.xml"/><Relationship Id="rId60" Type="http://schemas.openxmlformats.org/officeDocument/2006/relationships/slide" Target="slides/slide37.xml"/><Relationship Id="rId65" Type="http://schemas.openxmlformats.org/officeDocument/2006/relationships/slide" Target="slides/slide42.xml"/><Relationship Id="rId73" Type="http://schemas.openxmlformats.org/officeDocument/2006/relationships/slide" Target="slides/slide50.xml"/><Relationship Id="rId78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3" Type="http://schemas.openxmlformats.org/officeDocument/2006/relationships/slideMaster" Target="slideMasters/slideMaster13.xml"/><Relationship Id="rId18" Type="http://schemas.openxmlformats.org/officeDocument/2006/relationships/slideMaster" Target="slideMasters/slideMaster18.xml"/><Relationship Id="rId39" Type="http://schemas.openxmlformats.org/officeDocument/2006/relationships/slide" Target="slides/slide16.xml"/><Relationship Id="rId34" Type="http://schemas.openxmlformats.org/officeDocument/2006/relationships/slide" Target="slides/slide11.xml"/><Relationship Id="rId50" Type="http://schemas.openxmlformats.org/officeDocument/2006/relationships/slide" Target="slides/slide27.xml"/><Relationship Id="rId55" Type="http://schemas.openxmlformats.org/officeDocument/2006/relationships/slide" Target="slides/slide32.xml"/><Relationship Id="rId76" Type="http://schemas.openxmlformats.org/officeDocument/2006/relationships/presProps" Target="presProps.xml"/><Relationship Id="rId7" Type="http://schemas.openxmlformats.org/officeDocument/2006/relationships/slideMaster" Target="slideMasters/slideMaster7.xml"/><Relationship Id="rId71" Type="http://schemas.openxmlformats.org/officeDocument/2006/relationships/slide" Target="slides/slide48.xml"/><Relationship Id="rId2" Type="http://schemas.openxmlformats.org/officeDocument/2006/relationships/slideMaster" Target="slideMasters/slideMaster2.xml"/><Relationship Id="rId29" Type="http://schemas.openxmlformats.org/officeDocument/2006/relationships/slide" Target="slides/slide6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\\win.slac.stanford.edu\my%20storage\users\m\mcrec\Talks\2013%20talks\HiggsQV%201303\HiggsRings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Luminosity vs Energy</a:t>
            </a:r>
          </a:p>
        </c:rich>
      </c:tx>
      <c:layout/>
      <c:overlay val="0"/>
    </c:title>
    <c:autoTitleDeleted val="0"/>
    <c:plotArea>
      <c:layout/>
      <c:scatterChart>
        <c:scatterStyle val="smoothMarker"/>
        <c:varyColors val="0"/>
        <c:ser>
          <c:idx val="0"/>
          <c:order val="0"/>
          <c:tx>
            <c:strRef>
              <c:f>Sheet2!$B$10</c:f>
              <c:strCache>
                <c:ptCount val="1"/>
                <c:pt idx="0">
                  <c:v>ILC</c:v>
                </c:pt>
              </c:strCache>
            </c:strRef>
          </c:tx>
          <c:spPr>
            <a:ln>
              <a:solidFill>
                <a:srgbClr val="0000CC"/>
              </a:solidFill>
            </a:ln>
          </c:spPr>
          <c:marker>
            <c:spPr>
              <a:ln>
                <a:solidFill>
                  <a:srgbClr val="0000CC"/>
                </a:solidFill>
              </a:ln>
            </c:spPr>
          </c:marker>
          <c:xVal>
            <c:numRef>
              <c:f>Sheet2!$A$11:$A$17</c:f>
              <c:numCache>
                <c:formatCode>General</c:formatCode>
                <c:ptCount val="6"/>
                <c:pt idx="0">
                  <c:v>250</c:v>
                </c:pt>
                <c:pt idx="1">
                  <c:v>500</c:v>
                </c:pt>
                <c:pt idx="2">
                  <c:v>1000</c:v>
                </c:pt>
                <c:pt idx="3">
                  <c:v>1500</c:v>
                </c:pt>
                <c:pt idx="4">
                  <c:v>240</c:v>
                </c:pt>
                <c:pt idx="5">
                  <c:v>350</c:v>
                </c:pt>
              </c:numCache>
            </c:numRef>
          </c:xVal>
          <c:yVal>
            <c:numRef>
              <c:f>Sheet2!$B$11:$B$17</c:f>
              <c:numCache>
                <c:formatCode>General</c:formatCode>
                <c:ptCount val="6"/>
                <c:pt idx="0">
                  <c:v>3</c:v>
                </c:pt>
                <c:pt idx="1">
                  <c:v>3.6</c:v>
                </c:pt>
                <c:pt idx="2">
                  <c:v>4.9000000000000004</c:v>
                </c:pt>
                <c:pt idx="3">
                  <c:v>6</c:v>
                </c:pt>
              </c:numCache>
            </c:numRef>
          </c:yVal>
          <c:smooth val="1"/>
        </c:ser>
        <c:ser>
          <c:idx val="1"/>
          <c:order val="1"/>
          <c:tx>
            <c:strRef>
              <c:f>Sheet2!$C$10</c:f>
              <c:strCache>
                <c:ptCount val="1"/>
                <c:pt idx="0">
                  <c:v>TLEP</c:v>
                </c:pt>
              </c:strCache>
            </c:strRef>
          </c:tx>
          <c:spPr>
            <a:ln>
              <a:solidFill>
                <a:srgbClr val="C00000"/>
              </a:solidFill>
            </a:ln>
          </c:spPr>
          <c:marker>
            <c:spPr>
              <a:ln>
                <a:solidFill>
                  <a:srgbClr val="C00000"/>
                </a:solidFill>
              </a:ln>
            </c:spPr>
          </c:marker>
          <c:xVal>
            <c:numRef>
              <c:f>Sheet2!$A$11:$A$17</c:f>
              <c:numCache>
                <c:formatCode>General</c:formatCode>
                <c:ptCount val="6"/>
                <c:pt idx="0">
                  <c:v>250</c:v>
                </c:pt>
                <c:pt idx="1">
                  <c:v>500</c:v>
                </c:pt>
                <c:pt idx="2">
                  <c:v>1000</c:v>
                </c:pt>
                <c:pt idx="3">
                  <c:v>1500</c:v>
                </c:pt>
                <c:pt idx="4">
                  <c:v>240</c:v>
                </c:pt>
                <c:pt idx="5">
                  <c:v>350</c:v>
                </c:pt>
              </c:numCache>
            </c:numRef>
          </c:xVal>
          <c:yVal>
            <c:numRef>
              <c:f>Sheet2!$C$11:$C$17</c:f>
              <c:numCache>
                <c:formatCode>General</c:formatCode>
                <c:ptCount val="6"/>
                <c:pt idx="4">
                  <c:v>4.9000000000000004</c:v>
                </c:pt>
                <c:pt idx="5">
                  <c:v>0.65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35276224"/>
        <c:axId val="135276800"/>
      </c:scatterChart>
      <c:valAx>
        <c:axId val="135276224"/>
        <c:scaling>
          <c:orientation val="minMax"/>
        </c:scaling>
        <c:delete val="0"/>
        <c:axPos val="b"/>
        <c:majorGridlines/>
        <c:min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E_cm (GeV)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135276800"/>
        <c:crosses val="autoZero"/>
        <c:crossBetween val="midCat"/>
      </c:valAx>
      <c:valAx>
        <c:axId val="135276800"/>
        <c:scaling>
          <c:logBase val="10"/>
          <c:orientation val="minMax"/>
        </c:scaling>
        <c:delete val="0"/>
        <c:axPos val="l"/>
        <c:majorGridlines/>
        <c:min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Lumi (e 34)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135276224"/>
        <c:crosses val="autoZero"/>
        <c:crossBetween val="midCat"/>
      </c:valAx>
    </c:plotArea>
    <c:legend>
      <c:legendPos val="r"/>
      <c:layout/>
      <c:overlay val="0"/>
    </c:legend>
    <c:plotVisOnly val="1"/>
    <c:dispBlanksAs val="gap"/>
    <c:showDLblsOverMax val="0"/>
  </c:chart>
  <c:spPr>
    <a:solidFill>
      <a:srgbClr val="FFFF00"/>
    </a:solidFill>
    <a:ln>
      <a:solidFill>
        <a:schemeClr val="tx1"/>
      </a:solidFill>
    </a:ln>
  </c:sp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415B879-DCB5-4A4B-8B19-6FC11B26607D}" type="doc">
      <dgm:prSet loTypeId="urn:microsoft.com/office/officeart/2005/8/layout/cycle6" loCatId="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A8D30B54-C531-FF41-9381-14CD597E60EC}">
      <dgm:prSet phldrT="[Text]" custT="1"/>
      <dgm:spPr/>
      <dgm:t>
        <a:bodyPr/>
        <a:lstStyle/>
        <a:p>
          <a:r>
            <a:rPr lang="en-US" sz="2000" b="1" dirty="0" smtClean="0"/>
            <a:t>Successful Operation of 805 MHz “All Seasons” Cavity in 3T Magnetic Field under Vacuum </a:t>
          </a:r>
        </a:p>
        <a:p>
          <a:r>
            <a:rPr lang="en-US" sz="1600" dirty="0" err="1" smtClean="0"/>
            <a:t>MuCool</a:t>
          </a:r>
          <a:r>
            <a:rPr lang="en-US" sz="1600" dirty="0" smtClean="0"/>
            <a:t> Test Area/</a:t>
          </a:r>
          <a:r>
            <a:rPr lang="en-US" sz="1600" dirty="0" err="1" smtClean="0"/>
            <a:t>Muons</a:t>
          </a:r>
          <a:r>
            <a:rPr lang="en-US" sz="1600" dirty="0" smtClean="0"/>
            <a:t> </a:t>
          </a:r>
          <a:r>
            <a:rPr lang="en-US" sz="1600" dirty="0" err="1" smtClean="0"/>
            <a:t>Inc</a:t>
          </a:r>
          <a:endParaRPr lang="en-US" sz="1600" dirty="0"/>
        </a:p>
      </dgm:t>
    </dgm:pt>
    <dgm:pt modelId="{63284D12-BC21-634C-B07C-D364767B037B}" type="parTrans" cxnId="{F056B8D7-EE55-0A4D-9C30-08F344E2EDCC}">
      <dgm:prSet/>
      <dgm:spPr/>
      <dgm:t>
        <a:bodyPr/>
        <a:lstStyle/>
        <a:p>
          <a:endParaRPr lang="en-US"/>
        </a:p>
      </dgm:t>
    </dgm:pt>
    <dgm:pt modelId="{3EFE83EA-50EB-304F-A837-826F9701203D}" type="sibTrans" cxnId="{F056B8D7-EE55-0A4D-9C30-08F344E2EDCC}">
      <dgm:prSet/>
      <dgm:spPr/>
      <dgm:t>
        <a:bodyPr/>
        <a:lstStyle/>
        <a:p>
          <a:endParaRPr lang="en-US"/>
        </a:p>
      </dgm:t>
    </dgm:pt>
    <dgm:pt modelId="{522C2D24-B12C-8847-B84E-AA6693281BC7}">
      <dgm:prSet phldrT="[Text]" custT="1"/>
      <dgm:spPr/>
      <dgm:t>
        <a:bodyPr/>
        <a:lstStyle/>
        <a:p>
          <a:r>
            <a:rPr lang="en-US" sz="2000" b="1" dirty="0" smtClean="0"/>
            <a:t>World Record </a:t>
          </a:r>
          <a:br>
            <a:rPr lang="en-US" sz="2000" b="1" dirty="0" smtClean="0"/>
          </a:br>
          <a:r>
            <a:rPr lang="en-US" sz="2000" b="1" dirty="0" smtClean="0"/>
            <a:t>HTS-only Coil</a:t>
          </a:r>
          <a:r>
            <a:rPr lang="en-US" sz="2000" dirty="0" smtClean="0"/>
            <a:t/>
          </a:r>
          <a:br>
            <a:rPr lang="en-US" sz="2000" dirty="0" smtClean="0"/>
          </a:br>
          <a:r>
            <a:rPr lang="en-US" sz="1600" dirty="0" smtClean="0"/>
            <a:t>15T on-axis field</a:t>
          </a:r>
          <a:br>
            <a:rPr lang="en-US" sz="1600" dirty="0" smtClean="0"/>
          </a:br>
          <a:r>
            <a:rPr lang="en-US" sz="1600" dirty="0" smtClean="0"/>
            <a:t>16T on coil</a:t>
          </a:r>
        </a:p>
        <a:p>
          <a:r>
            <a:rPr lang="en-US" sz="1600" dirty="0" smtClean="0"/>
            <a:t>PBL/BNL</a:t>
          </a:r>
        </a:p>
      </dgm:t>
    </dgm:pt>
    <dgm:pt modelId="{3AA0FF36-4457-864E-9645-CA73A0590F86}" type="parTrans" cxnId="{FEFAE5EA-5D39-064E-8A23-E64B1C4013DE}">
      <dgm:prSet/>
      <dgm:spPr/>
      <dgm:t>
        <a:bodyPr/>
        <a:lstStyle/>
        <a:p>
          <a:endParaRPr lang="en-US"/>
        </a:p>
      </dgm:t>
    </dgm:pt>
    <dgm:pt modelId="{FF10E19E-ECFA-4745-82E6-BF249049EC9B}" type="sibTrans" cxnId="{FEFAE5EA-5D39-064E-8A23-E64B1C4013DE}">
      <dgm:prSet/>
      <dgm:spPr/>
      <dgm:t>
        <a:bodyPr/>
        <a:lstStyle/>
        <a:p>
          <a:endParaRPr lang="en-US"/>
        </a:p>
      </dgm:t>
    </dgm:pt>
    <dgm:pt modelId="{416A14BE-8E63-F548-9A49-C9BE862D890F}">
      <dgm:prSet phldrT="[Text]" custT="1"/>
      <dgm:spPr/>
      <dgm:t>
        <a:bodyPr/>
        <a:lstStyle/>
        <a:p>
          <a:r>
            <a:rPr lang="en-US" sz="2000" b="1" dirty="0" smtClean="0"/>
            <a:t>Demonstration of High Pressure RF Cavity </a:t>
          </a:r>
          <a:r>
            <a:rPr lang="en-US" sz="2000" b="1" u="sng" dirty="0" smtClean="0"/>
            <a:t>in 3T Magnetic Field with Beam</a:t>
          </a:r>
        </a:p>
        <a:p>
          <a:r>
            <a:rPr lang="en-US" sz="1600" b="0" dirty="0" smtClean="0"/>
            <a:t>Extrapolates to </a:t>
          </a:r>
          <a:br>
            <a:rPr lang="en-US" sz="1600" b="0" dirty="0" smtClean="0"/>
          </a:br>
          <a:r>
            <a:rPr lang="en-US" sz="1600" b="0" dirty="0" smtClean="0">
              <a:latin typeface="Symbol" charset="2"/>
              <a:cs typeface="Symbol" charset="2"/>
            </a:rPr>
            <a:t>m</a:t>
          </a:r>
          <a:r>
            <a:rPr lang="en-US" sz="1600" b="0" dirty="0" smtClean="0">
              <a:latin typeface="+mn-lt"/>
              <a:cs typeface="Symbol" charset="2"/>
            </a:rPr>
            <a:t>-Collider Parameters</a:t>
          </a:r>
        </a:p>
        <a:p>
          <a:r>
            <a:rPr lang="en-US" sz="1600" dirty="0" err="1" smtClean="0"/>
            <a:t>MuCool</a:t>
          </a:r>
          <a:r>
            <a:rPr lang="en-US" sz="1600" dirty="0" smtClean="0"/>
            <a:t> Test Area</a:t>
          </a:r>
          <a:endParaRPr lang="en-US" sz="1600" dirty="0"/>
        </a:p>
      </dgm:t>
    </dgm:pt>
    <dgm:pt modelId="{1442E1C4-B16C-8A4D-B6A6-0E45C905396D}" type="parTrans" cxnId="{764DCCD6-EF2D-984E-B8BC-238C1CEFF6F9}">
      <dgm:prSet/>
      <dgm:spPr/>
      <dgm:t>
        <a:bodyPr/>
        <a:lstStyle/>
        <a:p>
          <a:endParaRPr lang="en-US"/>
        </a:p>
      </dgm:t>
    </dgm:pt>
    <dgm:pt modelId="{96C5DDDD-7F50-9842-B016-8A87E5B9F0B9}" type="sibTrans" cxnId="{764DCCD6-EF2D-984E-B8BC-238C1CEFF6F9}">
      <dgm:prSet/>
      <dgm:spPr/>
      <dgm:t>
        <a:bodyPr/>
        <a:lstStyle/>
        <a:p>
          <a:endParaRPr lang="en-US"/>
        </a:p>
      </dgm:t>
    </dgm:pt>
    <dgm:pt modelId="{6AFD20AC-1626-8F44-94B4-F6075385BE50}">
      <dgm:prSet phldrT="[Text]" custT="1"/>
      <dgm:spPr/>
      <dgm:t>
        <a:bodyPr/>
        <a:lstStyle/>
        <a:p>
          <a:r>
            <a:rPr lang="en-US" sz="2000" b="1" dirty="0" smtClean="0"/>
            <a:t>Breakthrough in HTS Cable Performance with Cables Matching Strand Performance</a:t>
          </a:r>
        </a:p>
        <a:p>
          <a:r>
            <a:rPr lang="en-US" sz="1600" b="0" dirty="0" smtClean="0"/>
            <a:t>FNAL-Tech </a:t>
          </a:r>
          <a:r>
            <a:rPr lang="en-US" sz="1600" b="0" dirty="0" err="1" smtClean="0"/>
            <a:t>Div</a:t>
          </a:r>
          <a:r>
            <a:rPr lang="en-US" sz="1600" b="0" dirty="0" smtClean="0"/>
            <a:t/>
          </a:r>
          <a:br>
            <a:rPr lang="en-US" sz="1600" b="0" dirty="0" smtClean="0"/>
          </a:br>
          <a:r>
            <a:rPr lang="en-US" sz="1600" b="0" dirty="0" smtClean="0"/>
            <a:t>T. </a:t>
          </a:r>
          <a:r>
            <a:rPr lang="en-US" sz="1600" b="0" dirty="0" err="1" smtClean="0"/>
            <a:t>Shen</a:t>
          </a:r>
          <a:r>
            <a:rPr lang="en-US" sz="1600" b="0" dirty="0" smtClean="0"/>
            <a:t>-Early Career Award</a:t>
          </a:r>
        </a:p>
      </dgm:t>
    </dgm:pt>
    <dgm:pt modelId="{89DB970C-415E-334B-8636-08DD2716A935}" type="parTrans" cxnId="{DF3E45C3-7336-304F-8AF1-E8CAE5C3862B}">
      <dgm:prSet/>
      <dgm:spPr/>
      <dgm:t>
        <a:bodyPr/>
        <a:lstStyle/>
        <a:p>
          <a:endParaRPr lang="en-US"/>
        </a:p>
      </dgm:t>
    </dgm:pt>
    <dgm:pt modelId="{5150C0D8-4BD9-E845-B47A-07003EEDBD6C}" type="sibTrans" cxnId="{DF3E45C3-7336-304F-8AF1-E8CAE5C3862B}">
      <dgm:prSet/>
      <dgm:spPr/>
      <dgm:t>
        <a:bodyPr/>
        <a:lstStyle/>
        <a:p>
          <a:endParaRPr lang="en-US"/>
        </a:p>
      </dgm:t>
    </dgm:pt>
    <dgm:pt modelId="{3192B418-6557-214F-9792-BC19C0EF4A82}" type="pres">
      <dgm:prSet presAssocID="{9415B879-DCB5-4A4B-8B19-6FC11B26607D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C1C0222F-CC53-4B41-9B66-E1B1434B7356}" type="pres">
      <dgm:prSet presAssocID="{A8D30B54-C531-FF41-9381-14CD597E60EC}" presName="node" presStyleLbl="node1" presStyleIdx="0" presStyleCnt="4" custScaleX="153488" custScaleY="15742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D44C503-8A61-264A-BCB4-41FD544CD610}" type="pres">
      <dgm:prSet presAssocID="{A8D30B54-C531-FF41-9381-14CD597E60EC}" presName="spNode" presStyleCnt="0"/>
      <dgm:spPr/>
    </dgm:pt>
    <dgm:pt modelId="{AF0B31C1-E562-964A-B32C-82B34504BAA3}" type="pres">
      <dgm:prSet presAssocID="{3EFE83EA-50EB-304F-A837-826F9701203D}" presName="sibTrans" presStyleLbl="sibTrans1D1" presStyleIdx="0" presStyleCnt="4"/>
      <dgm:spPr/>
      <dgm:t>
        <a:bodyPr/>
        <a:lstStyle/>
        <a:p>
          <a:endParaRPr lang="en-US"/>
        </a:p>
      </dgm:t>
    </dgm:pt>
    <dgm:pt modelId="{B2BCFF92-BBDE-5440-822F-5CE7C986F2B4}" type="pres">
      <dgm:prSet presAssocID="{522C2D24-B12C-8847-B84E-AA6693281BC7}" presName="node" presStyleLbl="node1" presStyleIdx="1" presStyleCnt="4" custScaleX="153488" custScaleY="157424" custRadScaleRad="13874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4C56911-C9EC-A446-AA13-1917461EF9E6}" type="pres">
      <dgm:prSet presAssocID="{522C2D24-B12C-8847-B84E-AA6693281BC7}" presName="spNode" presStyleCnt="0"/>
      <dgm:spPr/>
    </dgm:pt>
    <dgm:pt modelId="{23F01BA2-B6FB-A24E-8725-6DE422261A0F}" type="pres">
      <dgm:prSet presAssocID="{FF10E19E-ECFA-4745-82E6-BF249049EC9B}" presName="sibTrans" presStyleLbl="sibTrans1D1" presStyleIdx="1" presStyleCnt="4"/>
      <dgm:spPr/>
      <dgm:t>
        <a:bodyPr/>
        <a:lstStyle/>
        <a:p>
          <a:endParaRPr lang="en-US"/>
        </a:p>
      </dgm:t>
    </dgm:pt>
    <dgm:pt modelId="{C49060B8-4CFC-094C-8B3A-315638FD23A0}" type="pres">
      <dgm:prSet presAssocID="{416A14BE-8E63-F548-9A49-C9BE862D890F}" presName="node" presStyleLbl="node1" presStyleIdx="2" presStyleCnt="4" custScaleX="153488" custScaleY="15742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F367770-1A75-3640-9F25-41674251E4F4}" type="pres">
      <dgm:prSet presAssocID="{416A14BE-8E63-F548-9A49-C9BE862D890F}" presName="spNode" presStyleCnt="0"/>
      <dgm:spPr/>
    </dgm:pt>
    <dgm:pt modelId="{9BAFE6F9-B52A-204C-9152-862E96DD7B14}" type="pres">
      <dgm:prSet presAssocID="{96C5DDDD-7F50-9842-B016-8A87E5B9F0B9}" presName="sibTrans" presStyleLbl="sibTrans1D1" presStyleIdx="2" presStyleCnt="4"/>
      <dgm:spPr/>
      <dgm:t>
        <a:bodyPr/>
        <a:lstStyle/>
        <a:p>
          <a:endParaRPr lang="en-US"/>
        </a:p>
      </dgm:t>
    </dgm:pt>
    <dgm:pt modelId="{93DDE35D-0F8F-C94F-8DDF-06DFBC66497A}" type="pres">
      <dgm:prSet presAssocID="{6AFD20AC-1626-8F44-94B4-F6075385BE50}" presName="node" presStyleLbl="node1" presStyleIdx="3" presStyleCnt="4" custScaleX="153488" custScaleY="157424" custRadScaleRad="13633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3F91A5E-6ECA-AA47-847E-FA2FB575EF0D}" type="pres">
      <dgm:prSet presAssocID="{6AFD20AC-1626-8F44-94B4-F6075385BE50}" presName="spNode" presStyleCnt="0"/>
      <dgm:spPr/>
    </dgm:pt>
    <dgm:pt modelId="{EA74452A-15A2-A040-8E31-E8C1179CE922}" type="pres">
      <dgm:prSet presAssocID="{5150C0D8-4BD9-E845-B47A-07003EEDBD6C}" presName="sibTrans" presStyleLbl="sibTrans1D1" presStyleIdx="3" presStyleCnt="4"/>
      <dgm:spPr/>
      <dgm:t>
        <a:bodyPr/>
        <a:lstStyle/>
        <a:p>
          <a:endParaRPr lang="en-US"/>
        </a:p>
      </dgm:t>
    </dgm:pt>
  </dgm:ptLst>
  <dgm:cxnLst>
    <dgm:cxn modelId="{334EFA26-71D4-4415-A0AA-C1FDD98A3B82}" type="presOf" srcId="{9415B879-DCB5-4A4B-8B19-6FC11B26607D}" destId="{3192B418-6557-214F-9792-BC19C0EF4A82}" srcOrd="0" destOrd="0" presId="urn:microsoft.com/office/officeart/2005/8/layout/cycle6"/>
    <dgm:cxn modelId="{9B0E3EEF-B52B-445A-AD86-1B8ECA7B4785}" type="presOf" srcId="{522C2D24-B12C-8847-B84E-AA6693281BC7}" destId="{B2BCFF92-BBDE-5440-822F-5CE7C986F2B4}" srcOrd="0" destOrd="0" presId="urn:microsoft.com/office/officeart/2005/8/layout/cycle6"/>
    <dgm:cxn modelId="{E8446B05-268D-4AB3-B0E6-82E8F196E9EC}" type="presOf" srcId="{416A14BE-8E63-F548-9A49-C9BE862D890F}" destId="{C49060B8-4CFC-094C-8B3A-315638FD23A0}" srcOrd="0" destOrd="0" presId="urn:microsoft.com/office/officeart/2005/8/layout/cycle6"/>
    <dgm:cxn modelId="{068DE785-25A9-4D9C-A5F9-93698BACE021}" type="presOf" srcId="{3EFE83EA-50EB-304F-A837-826F9701203D}" destId="{AF0B31C1-E562-964A-B32C-82B34504BAA3}" srcOrd="0" destOrd="0" presId="urn:microsoft.com/office/officeart/2005/8/layout/cycle6"/>
    <dgm:cxn modelId="{26702B2F-3CC0-46B7-AC57-0E4A25B7ADCD}" type="presOf" srcId="{96C5DDDD-7F50-9842-B016-8A87E5B9F0B9}" destId="{9BAFE6F9-B52A-204C-9152-862E96DD7B14}" srcOrd="0" destOrd="0" presId="urn:microsoft.com/office/officeart/2005/8/layout/cycle6"/>
    <dgm:cxn modelId="{4E38EA73-FA0A-4E50-B352-19E261CCF310}" type="presOf" srcId="{FF10E19E-ECFA-4745-82E6-BF249049EC9B}" destId="{23F01BA2-B6FB-A24E-8725-6DE422261A0F}" srcOrd="0" destOrd="0" presId="urn:microsoft.com/office/officeart/2005/8/layout/cycle6"/>
    <dgm:cxn modelId="{058AB8B5-6239-453B-991D-F2F4DE0F37FC}" type="presOf" srcId="{6AFD20AC-1626-8F44-94B4-F6075385BE50}" destId="{93DDE35D-0F8F-C94F-8DDF-06DFBC66497A}" srcOrd="0" destOrd="0" presId="urn:microsoft.com/office/officeart/2005/8/layout/cycle6"/>
    <dgm:cxn modelId="{DF3E45C3-7336-304F-8AF1-E8CAE5C3862B}" srcId="{9415B879-DCB5-4A4B-8B19-6FC11B26607D}" destId="{6AFD20AC-1626-8F44-94B4-F6075385BE50}" srcOrd="3" destOrd="0" parTransId="{89DB970C-415E-334B-8636-08DD2716A935}" sibTransId="{5150C0D8-4BD9-E845-B47A-07003EEDBD6C}"/>
    <dgm:cxn modelId="{764DCCD6-EF2D-984E-B8BC-238C1CEFF6F9}" srcId="{9415B879-DCB5-4A4B-8B19-6FC11B26607D}" destId="{416A14BE-8E63-F548-9A49-C9BE862D890F}" srcOrd="2" destOrd="0" parTransId="{1442E1C4-B16C-8A4D-B6A6-0E45C905396D}" sibTransId="{96C5DDDD-7F50-9842-B016-8A87E5B9F0B9}"/>
    <dgm:cxn modelId="{7D5E78A4-8FC0-4FE0-A5B0-B0ED0CD72F40}" type="presOf" srcId="{5150C0D8-4BD9-E845-B47A-07003EEDBD6C}" destId="{EA74452A-15A2-A040-8E31-E8C1179CE922}" srcOrd="0" destOrd="0" presId="urn:microsoft.com/office/officeart/2005/8/layout/cycle6"/>
    <dgm:cxn modelId="{FEFAE5EA-5D39-064E-8A23-E64B1C4013DE}" srcId="{9415B879-DCB5-4A4B-8B19-6FC11B26607D}" destId="{522C2D24-B12C-8847-B84E-AA6693281BC7}" srcOrd="1" destOrd="0" parTransId="{3AA0FF36-4457-864E-9645-CA73A0590F86}" sibTransId="{FF10E19E-ECFA-4745-82E6-BF249049EC9B}"/>
    <dgm:cxn modelId="{F056B8D7-EE55-0A4D-9C30-08F344E2EDCC}" srcId="{9415B879-DCB5-4A4B-8B19-6FC11B26607D}" destId="{A8D30B54-C531-FF41-9381-14CD597E60EC}" srcOrd="0" destOrd="0" parTransId="{63284D12-BC21-634C-B07C-D364767B037B}" sibTransId="{3EFE83EA-50EB-304F-A837-826F9701203D}"/>
    <dgm:cxn modelId="{C079F7A2-32B3-47AB-B50E-D59AE6831811}" type="presOf" srcId="{A8D30B54-C531-FF41-9381-14CD597E60EC}" destId="{C1C0222F-CC53-4B41-9B66-E1B1434B7356}" srcOrd="0" destOrd="0" presId="urn:microsoft.com/office/officeart/2005/8/layout/cycle6"/>
    <dgm:cxn modelId="{6A0467C9-BCC0-402D-AD0B-7BA18A263FC7}" type="presParOf" srcId="{3192B418-6557-214F-9792-BC19C0EF4A82}" destId="{C1C0222F-CC53-4B41-9B66-E1B1434B7356}" srcOrd="0" destOrd="0" presId="urn:microsoft.com/office/officeart/2005/8/layout/cycle6"/>
    <dgm:cxn modelId="{3E42749B-647C-4B84-A233-D8357109DF8E}" type="presParOf" srcId="{3192B418-6557-214F-9792-BC19C0EF4A82}" destId="{7D44C503-8A61-264A-BCB4-41FD544CD610}" srcOrd="1" destOrd="0" presId="urn:microsoft.com/office/officeart/2005/8/layout/cycle6"/>
    <dgm:cxn modelId="{987553B0-6CAA-4171-9F69-26098EA0DD40}" type="presParOf" srcId="{3192B418-6557-214F-9792-BC19C0EF4A82}" destId="{AF0B31C1-E562-964A-B32C-82B34504BAA3}" srcOrd="2" destOrd="0" presId="urn:microsoft.com/office/officeart/2005/8/layout/cycle6"/>
    <dgm:cxn modelId="{CB8445E1-0F62-4B55-B52B-FECAD2ADA4BA}" type="presParOf" srcId="{3192B418-6557-214F-9792-BC19C0EF4A82}" destId="{B2BCFF92-BBDE-5440-822F-5CE7C986F2B4}" srcOrd="3" destOrd="0" presId="urn:microsoft.com/office/officeart/2005/8/layout/cycle6"/>
    <dgm:cxn modelId="{F834C01C-38C1-4FFA-9E70-352D86806F69}" type="presParOf" srcId="{3192B418-6557-214F-9792-BC19C0EF4A82}" destId="{A4C56911-C9EC-A446-AA13-1917461EF9E6}" srcOrd="4" destOrd="0" presId="urn:microsoft.com/office/officeart/2005/8/layout/cycle6"/>
    <dgm:cxn modelId="{E87C02A1-0588-400C-8472-AE08E8DC76E2}" type="presParOf" srcId="{3192B418-6557-214F-9792-BC19C0EF4A82}" destId="{23F01BA2-B6FB-A24E-8725-6DE422261A0F}" srcOrd="5" destOrd="0" presId="urn:microsoft.com/office/officeart/2005/8/layout/cycle6"/>
    <dgm:cxn modelId="{5D62A136-0966-4694-B5D2-18AD7AB4C36B}" type="presParOf" srcId="{3192B418-6557-214F-9792-BC19C0EF4A82}" destId="{C49060B8-4CFC-094C-8B3A-315638FD23A0}" srcOrd="6" destOrd="0" presId="urn:microsoft.com/office/officeart/2005/8/layout/cycle6"/>
    <dgm:cxn modelId="{10D670CA-EC76-4BDF-84B1-7E5ECE1D25A1}" type="presParOf" srcId="{3192B418-6557-214F-9792-BC19C0EF4A82}" destId="{2F367770-1A75-3640-9F25-41674251E4F4}" srcOrd="7" destOrd="0" presId="urn:microsoft.com/office/officeart/2005/8/layout/cycle6"/>
    <dgm:cxn modelId="{3119945E-0E1D-4360-B511-95AA3EDA257F}" type="presParOf" srcId="{3192B418-6557-214F-9792-BC19C0EF4A82}" destId="{9BAFE6F9-B52A-204C-9152-862E96DD7B14}" srcOrd="8" destOrd="0" presId="urn:microsoft.com/office/officeart/2005/8/layout/cycle6"/>
    <dgm:cxn modelId="{F8406F94-9734-48BB-9308-4BD30806D036}" type="presParOf" srcId="{3192B418-6557-214F-9792-BC19C0EF4A82}" destId="{93DDE35D-0F8F-C94F-8DDF-06DFBC66497A}" srcOrd="9" destOrd="0" presId="urn:microsoft.com/office/officeart/2005/8/layout/cycle6"/>
    <dgm:cxn modelId="{BABA04F0-CE15-47FD-98F2-885567BF8C24}" type="presParOf" srcId="{3192B418-6557-214F-9792-BC19C0EF4A82}" destId="{33F91A5E-6ECA-AA47-847E-FA2FB575EF0D}" srcOrd="10" destOrd="0" presId="urn:microsoft.com/office/officeart/2005/8/layout/cycle6"/>
    <dgm:cxn modelId="{06B49568-0936-48A3-9C10-D10D44EB5A9D}" type="presParOf" srcId="{3192B418-6557-214F-9792-BC19C0EF4A82}" destId="{EA74452A-15A2-A040-8E31-E8C1179CE922}" srcOrd="11" destOrd="0" presId="urn:microsoft.com/office/officeart/2005/8/layout/cycle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1C0222F-CC53-4B41-9B66-E1B1434B7356}">
      <dsp:nvSpPr>
        <dsp:cNvPr id="0" name=""/>
        <dsp:cNvSpPr/>
      </dsp:nvSpPr>
      <dsp:spPr>
        <a:xfrm>
          <a:off x="3024272" y="-358913"/>
          <a:ext cx="2955755" cy="197050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/>
            <a:t>Successful Operation of 805 MHz “All Seasons” Cavity in 3T Magnetic Field under Vacuum 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err="1" smtClean="0"/>
            <a:t>MuCool</a:t>
          </a:r>
          <a:r>
            <a:rPr lang="en-US" sz="1600" kern="1200" dirty="0" smtClean="0"/>
            <a:t> Test Area/</a:t>
          </a:r>
          <a:r>
            <a:rPr lang="en-US" sz="1600" kern="1200" dirty="0" err="1" smtClean="0"/>
            <a:t>Muons</a:t>
          </a:r>
          <a:r>
            <a:rPr lang="en-US" sz="1600" kern="1200" dirty="0" smtClean="0"/>
            <a:t> </a:t>
          </a:r>
          <a:r>
            <a:rPr lang="en-US" sz="1600" kern="1200" dirty="0" err="1" smtClean="0"/>
            <a:t>Inc</a:t>
          </a:r>
          <a:endParaRPr lang="en-US" sz="1600" kern="1200" dirty="0"/>
        </a:p>
      </dsp:txBody>
      <dsp:txXfrm>
        <a:off x="3120464" y="-262721"/>
        <a:ext cx="2763371" cy="1778124"/>
      </dsp:txXfrm>
    </dsp:sp>
    <dsp:sp modelId="{AF0B31C1-E562-964A-B32C-82B34504BAA3}">
      <dsp:nvSpPr>
        <dsp:cNvPr id="0" name=""/>
        <dsp:cNvSpPr/>
      </dsp:nvSpPr>
      <dsp:spPr>
        <a:xfrm>
          <a:off x="3827941" y="1246836"/>
          <a:ext cx="4132117" cy="4132117"/>
        </a:xfrm>
        <a:custGeom>
          <a:avLst/>
          <a:gdLst/>
          <a:ahLst/>
          <a:cxnLst/>
          <a:rect l="0" t="0" r="0" b="0"/>
          <a:pathLst>
            <a:path>
              <a:moveTo>
                <a:pt x="2165050" y="2372"/>
              </a:moveTo>
              <a:arcTo wR="2066058" hR="2066058" stAng="16364777" swAng="2153310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2BCFF92-BBDE-5440-822F-5CE7C986F2B4}">
      <dsp:nvSpPr>
        <dsp:cNvPr id="0" name=""/>
        <dsp:cNvSpPr/>
      </dsp:nvSpPr>
      <dsp:spPr>
        <a:xfrm>
          <a:off x="5890825" y="1707145"/>
          <a:ext cx="2955755" cy="197050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/>
            <a:t>World Record </a:t>
          </a:r>
          <a:br>
            <a:rPr lang="en-US" sz="2000" b="1" kern="1200" dirty="0" smtClean="0"/>
          </a:br>
          <a:r>
            <a:rPr lang="en-US" sz="2000" b="1" kern="1200" dirty="0" smtClean="0"/>
            <a:t>HTS-only Coil</a:t>
          </a:r>
          <a:r>
            <a:rPr lang="en-US" sz="2000" kern="1200" dirty="0" smtClean="0"/>
            <a:t/>
          </a:r>
          <a:br>
            <a:rPr lang="en-US" sz="2000" kern="1200" dirty="0" smtClean="0"/>
          </a:br>
          <a:r>
            <a:rPr lang="en-US" sz="1600" kern="1200" dirty="0" smtClean="0"/>
            <a:t>15T on-axis field</a:t>
          </a:r>
          <a:br>
            <a:rPr lang="en-US" sz="1600" kern="1200" dirty="0" smtClean="0"/>
          </a:br>
          <a:r>
            <a:rPr lang="en-US" sz="1600" kern="1200" dirty="0" smtClean="0"/>
            <a:t>16T on coil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PBL/BNL</a:t>
          </a:r>
        </a:p>
      </dsp:txBody>
      <dsp:txXfrm>
        <a:off x="5987017" y="1803337"/>
        <a:ext cx="2763371" cy="1778124"/>
      </dsp:txXfrm>
    </dsp:sp>
    <dsp:sp modelId="{23F01BA2-B6FB-A24E-8725-6DE422261A0F}">
      <dsp:nvSpPr>
        <dsp:cNvPr id="0" name=""/>
        <dsp:cNvSpPr/>
      </dsp:nvSpPr>
      <dsp:spPr>
        <a:xfrm>
          <a:off x="3827941" y="5845"/>
          <a:ext cx="4132117" cy="4132117"/>
        </a:xfrm>
        <a:custGeom>
          <a:avLst/>
          <a:gdLst/>
          <a:ahLst/>
          <a:cxnLst/>
          <a:rect l="0" t="0" r="0" b="0"/>
          <a:pathLst>
            <a:path>
              <a:moveTo>
                <a:pt x="3356010" y="3679943"/>
              </a:moveTo>
              <a:arcTo wR="2066058" hR="2066058" stAng="3081913" swAng="2153310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49060B8-4CFC-094C-8B3A-315638FD23A0}">
      <dsp:nvSpPr>
        <dsp:cNvPr id="0" name=""/>
        <dsp:cNvSpPr/>
      </dsp:nvSpPr>
      <dsp:spPr>
        <a:xfrm>
          <a:off x="3024272" y="3773204"/>
          <a:ext cx="2955755" cy="197050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/>
            <a:t>Demonstration of High Pressure RF Cavity </a:t>
          </a:r>
          <a:r>
            <a:rPr lang="en-US" sz="2000" b="1" u="sng" kern="1200" dirty="0" smtClean="0"/>
            <a:t>in 3T Magnetic Field with Beam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0" kern="1200" dirty="0" smtClean="0"/>
            <a:t>Extrapolates to </a:t>
          </a:r>
          <a:br>
            <a:rPr lang="en-US" sz="1600" b="0" kern="1200" dirty="0" smtClean="0"/>
          </a:br>
          <a:r>
            <a:rPr lang="en-US" sz="1600" b="0" kern="1200" dirty="0" smtClean="0">
              <a:latin typeface="Symbol" charset="2"/>
              <a:cs typeface="Symbol" charset="2"/>
            </a:rPr>
            <a:t>m</a:t>
          </a:r>
          <a:r>
            <a:rPr lang="en-US" sz="1600" b="0" kern="1200" dirty="0" smtClean="0">
              <a:latin typeface="+mn-lt"/>
              <a:cs typeface="Symbol" charset="2"/>
            </a:rPr>
            <a:t>-Collider Parameters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err="1" smtClean="0"/>
            <a:t>MuCool</a:t>
          </a:r>
          <a:r>
            <a:rPr lang="en-US" sz="1600" kern="1200" dirty="0" smtClean="0"/>
            <a:t> Test Area</a:t>
          </a:r>
          <a:endParaRPr lang="en-US" sz="1600" kern="1200" dirty="0"/>
        </a:p>
      </dsp:txBody>
      <dsp:txXfrm>
        <a:off x="3120464" y="3869396"/>
        <a:ext cx="2763371" cy="1778124"/>
      </dsp:txXfrm>
    </dsp:sp>
    <dsp:sp modelId="{9BAFE6F9-B52A-204C-9152-862E96DD7B14}">
      <dsp:nvSpPr>
        <dsp:cNvPr id="0" name=""/>
        <dsp:cNvSpPr/>
      </dsp:nvSpPr>
      <dsp:spPr>
        <a:xfrm>
          <a:off x="1101127" y="9002"/>
          <a:ext cx="4132117" cy="4132117"/>
        </a:xfrm>
        <a:custGeom>
          <a:avLst/>
          <a:gdLst/>
          <a:ahLst/>
          <a:cxnLst/>
          <a:rect l="0" t="0" r="0" b="0"/>
          <a:pathLst>
            <a:path>
              <a:moveTo>
                <a:pt x="1910694" y="4126267"/>
              </a:moveTo>
              <a:arcTo wR="2066058" hR="2066058" stAng="5658758" swAng="2068487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3DDE35D-0F8F-C94F-8DDF-06DFBC66497A}">
      <dsp:nvSpPr>
        <dsp:cNvPr id="0" name=""/>
        <dsp:cNvSpPr/>
      </dsp:nvSpPr>
      <dsp:spPr>
        <a:xfrm>
          <a:off x="207428" y="1707145"/>
          <a:ext cx="2955755" cy="197050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/>
            <a:t>Breakthrough in HTS Cable Performance with Cables Matching Strand Performance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0" kern="1200" dirty="0" smtClean="0"/>
            <a:t>FNAL-Tech </a:t>
          </a:r>
          <a:r>
            <a:rPr lang="en-US" sz="1600" b="0" kern="1200" dirty="0" err="1" smtClean="0"/>
            <a:t>Div</a:t>
          </a:r>
          <a:r>
            <a:rPr lang="en-US" sz="1600" b="0" kern="1200" dirty="0" smtClean="0"/>
            <a:t/>
          </a:r>
          <a:br>
            <a:rPr lang="en-US" sz="1600" b="0" kern="1200" dirty="0" smtClean="0"/>
          </a:br>
          <a:r>
            <a:rPr lang="en-US" sz="1600" b="0" kern="1200" dirty="0" smtClean="0"/>
            <a:t>T. </a:t>
          </a:r>
          <a:r>
            <a:rPr lang="en-US" sz="1600" b="0" kern="1200" dirty="0" err="1" smtClean="0"/>
            <a:t>Shen</a:t>
          </a:r>
          <a:r>
            <a:rPr lang="en-US" sz="1600" b="0" kern="1200" dirty="0" smtClean="0"/>
            <a:t>-Early Career Award</a:t>
          </a:r>
        </a:p>
      </dsp:txBody>
      <dsp:txXfrm>
        <a:off x="303620" y="1803337"/>
        <a:ext cx="2763371" cy="1778124"/>
      </dsp:txXfrm>
    </dsp:sp>
    <dsp:sp modelId="{EA74452A-15A2-A040-8E31-E8C1179CE922}">
      <dsp:nvSpPr>
        <dsp:cNvPr id="0" name=""/>
        <dsp:cNvSpPr/>
      </dsp:nvSpPr>
      <dsp:spPr>
        <a:xfrm>
          <a:off x="1101127" y="1243680"/>
          <a:ext cx="4132117" cy="4132117"/>
        </a:xfrm>
        <a:custGeom>
          <a:avLst/>
          <a:gdLst/>
          <a:ahLst/>
          <a:cxnLst/>
          <a:rect l="0" t="0" r="0" b="0"/>
          <a:pathLst>
            <a:path>
              <a:moveTo>
                <a:pt x="771812" y="455616"/>
              </a:moveTo>
              <a:arcTo wR="2066058" hR="2066058" stAng="13872755" swAng="2068487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6">
  <dgm:title val=""/>
  <dgm:desc val=""/>
  <dgm:catLst>
    <dgm:cat type="cycle" pri="4000"/>
    <dgm:cat type="relationship" pri="2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  <dgm:param type="endSty" val="noArr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01"/>
                <dgm:constr type="endPad" refType="connDist" fact="0.01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803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42289" cy="4656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7608" tIns="48805" rIns="97608" bIns="48805" numCol="1" anchor="t" anchorCtr="0" compatLnSpc="1">
            <a:prstTxWarp prst="textNoShape">
              <a:avLst/>
            </a:prstTxWarp>
          </a:bodyPr>
          <a:lstStyle>
            <a:lvl1pPr defTabSz="976263" fontAlgn="base">
              <a:defRPr sz="1300" b="0">
                <a:ea typeface="ＭＳ Ｐゴシック" pitchFamily="34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2803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6029" y="0"/>
            <a:ext cx="3042289" cy="4656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7608" tIns="48805" rIns="97608" bIns="48805" numCol="1" anchor="t" anchorCtr="0" compatLnSpc="1">
            <a:prstTxWarp prst="textNoShape">
              <a:avLst/>
            </a:prstTxWarp>
          </a:bodyPr>
          <a:lstStyle>
            <a:lvl1pPr algn="r" defTabSz="976263" fontAlgn="base">
              <a:defRPr sz="1300" b="0">
                <a:ea typeface="ＭＳ Ｐゴシック" pitchFamily="34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2803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38709"/>
            <a:ext cx="3042289" cy="4656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7608" tIns="48805" rIns="97608" bIns="48805" numCol="1" anchor="b" anchorCtr="0" compatLnSpc="1">
            <a:prstTxWarp prst="textNoShape">
              <a:avLst/>
            </a:prstTxWarp>
          </a:bodyPr>
          <a:lstStyle>
            <a:lvl1pPr defTabSz="976263" fontAlgn="base">
              <a:defRPr sz="1300" b="0">
                <a:ea typeface="ＭＳ Ｐゴシック" pitchFamily="34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2803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6029" y="8838709"/>
            <a:ext cx="3042289" cy="4656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7608" tIns="48805" rIns="97608" bIns="48805" numCol="1" anchor="b" anchorCtr="0" compatLnSpc="1">
            <a:prstTxWarp prst="textNoShape">
              <a:avLst/>
            </a:prstTxWarp>
          </a:bodyPr>
          <a:lstStyle>
            <a:lvl1pPr algn="r" defTabSz="976263" fontAlgn="base">
              <a:defRPr sz="1300" b="0">
                <a:ea typeface="ＭＳ Ｐゴシック" pitchFamily="34" charset="-128"/>
              </a:defRPr>
            </a:lvl1pPr>
          </a:lstStyle>
          <a:p>
            <a:pPr>
              <a:defRPr/>
            </a:pPr>
            <a:fld id="{5E85E94A-04EC-4ECB-AB2A-AB10E540D842}" type="slidenum">
              <a:rPr lang="ja-JP" altLang="en-US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54817658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42289" cy="4656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7608" tIns="48805" rIns="97608" bIns="48805" numCol="1" anchor="t" anchorCtr="0" compatLnSpc="1">
            <a:prstTxWarp prst="textNoShape">
              <a:avLst/>
            </a:prstTxWarp>
          </a:bodyPr>
          <a:lstStyle>
            <a:lvl1pPr defTabSz="976263" fontAlgn="base">
              <a:defRPr sz="1300" b="0">
                <a:ea typeface="ＭＳ Ｐゴシック" pitchFamily="34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6029" y="0"/>
            <a:ext cx="3042289" cy="4656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7608" tIns="48805" rIns="97608" bIns="48805" numCol="1" anchor="t" anchorCtr="0" compatLnSpc="1">
            <a:prstTxWarp prst="textNoShape">
              <a:avLst/>
            </a:prstTxWarp>
          </a:bodyPr>
          <a:lstStyle>
            <a:lvl1pPr algn="r" defTabSz="976263" fontAlgn="base">
              <a:defRPr sz="1300" b="0">
                <a:ea typeface="ＭＳ Ｐゴシック" pitchFamily="34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861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2688" y="698500"/>
            <a:ext cx="4654550" cy="349091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2315" y="4420955"/>
            <a:ext cx="5615297" cy="41857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7608" tIns="48805" rIns="97608" bIns="4880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ja-JP" noProof="0" smtClean="0"/>
              <a:t>Click to edit Master text styles</a:t>
            </a:r>
          </a:p>
          <a:p>
            <a:pPr lvl="1"/>
            <a:r>
              <a:rPr lang="en-US" altLang="ja-JP" noProof="0" smtClean="0"/>
              <a:t>Second level</a:t>
            </a:r>
          </a:p>
          <a:p>
            <a:pPr lvl="2"/>
            <a:r>
              <a:rPr lang="en-US" altLang="ja-JP" noProof="0" smtClean="0"/>
              <a:t>Third level</a:t>
            </a:r>
          </a:p>
          <a:p>
            <a:pPr lvl="3"/>
            <a:r>
              <a:rPr lang="en-US" altLang="ja-JP" noProof="0" smtClean="0"/>
              <a:t>Fourth level</a:t>
            </a:r>
          </a:p>
          <a:p>
            <a:pPr lvl="4"/>
            <a:r>
              <a:rPr lang="en-US" altLang="ja-JP" noProof="0" smtClean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38709"/>
            <a:ext cx="3042289" cy="4656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7608" tIns="48805" rIns="97608" bIns="48805" numCol="1" anchor="b" anchorCtr="0" compatLnSpc="1">
            <a:prstTxWarp prst="textNoShape">
              <a:avLst/>
            </a:prstTxWarp>
          </a:bodyPr>
          <a:lstStyle>
            <a:lvl1pPr defTabSz="976263" fontAlgn="base">
              <a:defRPr sz="1300" b="0">
                <a:ea typeface="ＭＳ Ｐゴシック" pitchFamily="34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6029" y="8838709"/>
            <a:ext cx="3042289" cy="4656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7608" tIns="48805" rIns="97608" bIns="48805" numCol="1" anchor="b" anchorCtr="0" compatLnSpc="1">
            <a:prstTxWarp prst="textNoShape">
              <a:avLst/>
            </a:prstTxWarp>
          </a:bodyPr>
          <a:lstStyle>
            <a:lvl1pPr algn="r" defTabSz="976263" fontAlgn="base">
              <a:defRPr sz="1300" b="0">
                <a:ea typeface="ＭＳ Ｐゴシック" pitchFamily="34" charset="-128"/>
              </a:defRPr>
            </a:lvl1pPr>
          </a:lstStyle>
          <a:p>
            <a:pPr>
              <a:defRPr/>
            </a:pPr>
            <a:fld id="{8BC2F6F1-5145-4D5A-9350-7DDC159EA2D9}" type="slidenum">
              <a:rPr lang="ja-JP" altLang="en-US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07800933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Arial Unicode MS" pitchFamily="34" charset="-128"/>
        <a:cs typeface="Arial Unicode MS" pitchFamily="34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Arial Unicode MS" pitchFamily="34" charset="-128"/>
        <a:cs typeface="Arial Unicode MS" pitchFamily="34" charset="-128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Arial Unicode MS" pitchFamily="34" charset="-128"/>
        <a:cs typeface="Arial Unicode MS" pitchFamily="34" charset="-128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Arial Unicode MS" pitchFamily="34" charset="-128"/>
        <a:cs typeface="Arial Unicode MS" pitchFamily="34" charset="-128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Arial Unicode MS" pitchFamily="34" charset="-128"/>
        <a:cs typeface="Arial Unicode MS" pitchFamily="34" charset="-128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92672" y="4425756"/>
            <a:ext cx="5615297" cy="4185746"/>
          </a:xfrm>
        </p:spPr>
        <p:txBody>
          <a:bodyPr>
            <a:normAutofit lnSpcReduction="10000"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BC2F6F1-5145-4D5A-9350-7DDC159EA2D9}" type="slidenum">
              <a:rPr lang="ja-JP" altLang="en-US" smtClean="0"/>
              <a:pPr>
                <a:defRPr/>
              </a:pPr>
              <a:t>1</a:t>
            </a:fld>
            <a:endParaRPr lang="en-US" altLang="ja-JP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BC2F6F1-5145-4D5A-9350-7DDC159EA2D9}" type="slidenum">
              <a:rPr lang="ja-JP" altLang="en-US" smtClean="0">
                <a:solidFill>
                  <a:prstClr val="black"/>
                </a:solidFill>
              </a:rPr>
              <a:pPr>
                <a:defRPr/>
              </a:pPr>
              <a:t>6</a:t>
            </a:fld>
            <a:endParaRPr lang="en-US" altLang="ja-JP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An obvious possible approach to minimizing</a:t>
            </a:r>
            <a:r>
              <a:rPr lang="en-US" baseline="0" dirty="0" smtClean="0"/>
              <a:t> downtime for physics.</a:t>
            </a:r>
          </a:p>
          <a:p>
            <a:r>
              <a:rPr lang="en-US" dirty="0" smtClean="0"/>
              <a:t>Assume something like a total of 5</a:t>
            </a:r>
            <a:r>
              <a:rPr lang="en-US" baseline="0" dirty="0" smtClean="0"/>
              <a:t> year construction with perhaps 12-18 months with no physics??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56CDFC-BC85-154D-84B0-E914DD432707}" type="slidenum">
              <a:rPr lang="en-US" smtClean="0">
                <a:solidFill>
                  <a:prstClr val="black"/>
                </a:solidFill>
              </a:rPr>
              <a:pPr/>
              <a:t>17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090722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BC2F6F1-5145-4D5A-9350-7DDC159EA2D9}" type="slidenum">
              <a:rPr lang="ja-JP" altLang="en-US" smtClean="0"/>
              <a:pPr>
                <a:defRPr/>
              </a:pPr>
              <a:t>23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97339304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BC2F6F1-5145-4D5A-9350-7DDC159EA2D9}" type="slidenum">
              <a:rPr lang="ja-JP" altLang="en-US" smtClean="0">
                <a:solidFill>
                  <a:prstClr val="black"/>
                </a:solidFill>
              </a:rPr>
              <a:pPr>
                <a:defRPr/>
              </a:pPr>
              <a:t>26</a:t>
            </a:fld>
            <a:endParaRPr lang="en-US" altLang="ja-JP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188288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386B091-C331-8344-890F-39FFC693A06F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36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532986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Yellow</a:t>
            </a:r>
            <a:r>
              <a:rPr lang="en-US" baseline="0" dirty="0" smtClean="0"/>
              <a:t> diamonds indicate potential start of DOE CD process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72B8F9-5099-7F44-AD13-E00D74EFD809}" type="slidenum">
              <a:rPr lang="en-US" smtClean="0">
                <a:solidFill>
                  <a:prstClr val="black"/>
                </a:solidFill>
              </a:rPr>
              <a:pPr/>
              <a:t>42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93113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Master" Target="../slideMasters/slideMaster11.xml"/></Relationships>
</file>

<file path=ppt/slideLayouts/_rels/slideLayout1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Master" Target="../slideMasters/slideMaster11.xml"/></Relationships>
</file>

<file path=ppt/slideLayouts/_rels/slideLayout1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Master" Target="../slideMasters/slideMaster11.xml"/></Relationships>
</file>

<file path=ppt/slideLayouts/_rels/slideLayout1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Master" Target="../slideMasters/slideMaster11.xml"/></Relationships>
</file>

<file path=ppt/slideLayouts/_rels/slideLayout1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Master" Target="../slideMasters/slideMaster11.xml"/></Relationships>
</file>

<file path=ppt/slideLayouts/_rels/slideLayout1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Master" Target="../slideMasters/slideMaster11.xml"/></Relationships>
</file>

<file path=ppt/slideLayouts/_rels/slideLayout1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Master" Target="../slideMasters/slideMaster11.xml"/></Relationships>
</file>

<file path=ppt/slideLayouts/_rels/slideLayout1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Master" Target="../slideMasters/slideMaster11.xml"/></Relationships>
</file>

<file path=ppt/slideLayouts/_rels/slideLayout1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Master" Target="../slideMasters/slideMaster11.xml"/></Relationships>
</file>

<file path=ppt/slideLayouts/_rels/slideLayout1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Master" Target="../slideMasters/slideMaster1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Master" Target="../slideMasters/slideMaster11.xml"/></Relationships>
</file>

<file path=ppt/slideLayouts/_rels/slideLayout1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Master" Target="../slideMasters/slideMaster11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png"/><Relationship Id="rId1" Type="http://schemas.openxmlformats.org/officeDocument/2006/relationships/slideMaster" Target="../slideMasters/slideMaster14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5.xml"/></Relationships>
</file>

<file path=ppt/slideLayouts/_rels/slideLayout1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9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7.xml"/></Relationships>
</file>

<file path=ppt/slideLayouts/_rels/slideLayout1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9.xml"/></Relationships>
</file>

<file path=ppt/slideLayouts/_rels/slideLayout2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20.xml"/></Relationships>
</file>

<file path=ppt/slideLayouts/_rels/slideLayout2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21.xml"/></Relationships>
</file>

<file path=ppt/slideLayouts/_rels/slideLayout2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22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3.xml"/><Relationship Id="rId6" Type="http://schemas.openxmlformats.org/officeDocument/2006/relationships/image" Target="../media/image10.png"/><Relationship Id="rId5" Type="http://schemas.openxmlformats.org/officeDocument/2006/relationships/image" Target="../media/image6.jpeg"/><Relationship Id="rId4" Type="http://schemas.openxmlformats.org/officeDocument/2006/relationships/image" Target="../media/image9.jpeg"/></Relationships>
</file>

<file path=ppt/slideLayouts/_rels/slideLayout2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4.xml"/><Relationship Id="rId6" Type="http://schemas.openxmlformats.org/officeDocument/2006/relationships/image" Target="../media/image10.png"/><Relationship Id="rId5" Type="http://schemas.openxmlformats.org/officeDocument/2006/relationships/image" Target="../media/image6.jpeg"/><Relationship Id="rId4" Type="http://schemas.openxmlformats.org/officeDocument/2006/relationships/image" Target="../media/image9.jpeg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6.xml"/><Relationship Id="rId6" Type="http://schemas.openxmlformats.org/officeDocument/2006/relationships/image" Target="../media/image13.png"/><Relationship Id="rId5" Type="http://schemas.openxmlformats.org/officeDocument/2006/relationships/image" Target="../media/image10.png"/><Relationship Id="rId4" Type="http://schemas.openxmlformats.org/officeDocument/2006/relationships/image" Target="../media/image9.jpeg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18.jpeg"/><Relationship Id="rId7" Type="http://schemas.openxmlformats.org/officeDocument/2006/relationships/image" Target="../media/image19.pn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8.xml"/><Relationship Id="rId6" Type="http://schemas.openxmlformats.org/officeDocument/2006/relationships/image" Target="../media/image15.jpeg"/><Relationship Id="rId5" Type="http://schemas.openxmlformats.org/officeDocument/2006/relationships/image" Target="../media/image6.jpeg"/><Relationship Id="rId4" Type="http://schemas.openxmlformats.org/officeDocument/2006/relationships/image" Target="../media/image9.jpeg"/><Relationship Id="rId9" Type="http://schemas.openxmlformats.org/officeDocument/2006/relationships/image" Target="../media/image10.pn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0.xml"/><Relationship Id="rId6" Type="http://schemas.openxmlformats.org/officeDocument/2006/relationships/image" Target="../media/image10.png"/><Relationship Id="rId5" Type="http://schemas.openxmlformats.org/officeDocument/2006/relationships/image" Target="../media/image21.jpeg"/><Relationship Id="rId4" Type="http://schemas.openxmlformats.org/officeDocument/2006/relationships/image" Target="../media/image9.jpeg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6"/>
          <p:cNvSpPr txBox="1">
            <a:spLocks noChangeArrowheads="1"/>
          </p:cNvSpPr>
          <p:nvPr/>
        </p:nvSpPr>
        <p:spPr bwMode="auto">
          <a:xfrm>
            <a:off x="1295400" y="0"/>
            <a:ext cx="762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endParaRPr lang="en-US" sz="2400" b="0"/>
          </a:p>
        </p:txBody>
      </p:sp>
      <p:sp>
        <p:nvSpPr>
          <p:cNvPr id="5" name="Text Box 7"/>
          <p:cNvSpPr txBox="1">
            <a:spLocks noChangeArrowheads="1"/>
          </p:cNvSpPr>
          <p:nvPr/>
        </p:nvSpPr>
        <p:spPr bwMode="auto">
          <a:xfrm>
            <a:off x="1828800" y="0"/>
            <a:ext cx="6629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endParaRPr lang="en-US" sz="2400" b="0"/>
          </a:p>
        </p:txBody>
      </p:sp>
      <p:sp>
        <p:nvSpPr>
          <p:cNvPr id="6" name="Line 9"/>
          <p:cNvSpPr>
            <a:spLocks noChangeShapeType="1"/>
          </p:cNvSpPr>
          <p:nvPr/>
        </p:nvSpPr>
        <p:spPr bwMode="auto">
          <a:xfrm>
            <a:off x="85725" y="6215063"/>
            <a:ext cx="8991600" cy="0"/>
          </a:xfrm>
          <a:prstGeom prst="line">
            <a:avLst/>
          </a:prstGeom>
          <a:noFill/>
          <a:ln w="57150" cmpd="thickThin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7" name="Line 10"/>
          <p:cNvSpPr>
            <a:spLocks noChangeShapeType="1"/>
          </p:cNvSpPr>
          <p:nvPr/>
        </p:nvSpPr>
        <p:spPr bwMode="auto">
          <a:xfrm>
            <a:off x="1295400" y="722313"/>
            <a:ext cx="6400800" cy="0"/>
          </a:xfrm>
          <a:prstGeom prst="line">
            <a:avLst/>
          </a:prstGeom>
          <a:noFill/>
          <a:ln w="57150" cmpd="thinThick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pic>
        <p:nvPicPr>
          <p:cNvPr id="8" name="Picture 11" descr="stfsig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02563" y="163513"/>
            <a:ext cx="1204912" cy="606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12" descr="stfmark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4775" y="98425"/>
            <a:ext cx="679450" cy="67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13" descr="stfsign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04863" y="160338"/>
            <a:ext cx="655637" cy="604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46338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ja-JP" altLang="en-US"/>
              <a:t>マスタ サブタイトルの書式設定</a:t>
            </a:r>
          </a:p>
        </p:txBody>
      </p:sp>
      <p:sp>
        <p:nvSpPr>
          <p:cNvPr id="2446344" name="Rectangle 8"/>
          <p:cNvSpPr>
            <a:spLocks noGrp="1" noChangeArrowheads="1"/>
          </p:cNvSpPr>
          <p:nvPr>
            <p:ph type="ctrTitle"/>
          </p:nvPr>
        </p:nvSpPr>
        <p:spPr>
          <a:xfrm>
            <a:off x="762000" y="2286000"/>
            <a:ext cx="7772400" cy="1143000"/>
          </a:xfrm>
        </p:spPr>
        <p:txBody>
          <a:bodyPr/>
          <a:lstStyle>
            <a:lvl1pPr>
              <a:defRPr sz="4800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11" name="Rectangle 3"/>
          <p:cNvSpPr>
            <a:spLocks noGrp="1" noChangeArrowheads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10 March, 2013</a:t>
            </a:r>
            <a:endParaRPr lang="en-US" altLang="ja-JP"/>
          </a:p>
        </p:txBody>
      </p:sp>
      <p:sp>
        <p:nvSpPr>
          <p:cNvPr id="12" name="Rectangle 4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 sz="2000"/>
            </a:lvl1pPr>
          </a:lstStyle>
          <a:p>
            <a:pPr>
              <a:defRPr/>
            </a:pPr>
            <a:r>
              <a:rPr lang="en-US" altLang="ja-JP" smtClean="0"/>
              <a:t>Marc Ross, SLAC</a:t>
            </a:r>
            <a:endParaRPr lang="en-US" altLang="ja-JP"/>
          </a:p>
        </p:txBody>
      </p:sp>
      <p:sp>
        <p:nvSpPr>
          <p:cNvPr id="13" name="Rectangle 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A9952D-7EDA-4C29-AA4B-047CB303663D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10 March, 2013</a:t>
            </a:r>
            <a:endParaRPr lang="en-US" altLang="ja-JP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Marc Ross, SLAC</a:t>
            </a: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B1477A-8DEB-44ED-A63B-718FD23CC482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1200" i="1" kern="1200" smtClean="0">
                <a:solidFill>
                  <a:srgbClr val="000000"/>
                </a:solidFill>
                <a:latin typeface="Times New Roman" charset="0"/>
                <a:cs typeface="Arial" charset="0"/>
              </a:rPr>
              <a:t>10 March, 2013</a:t>
            </a:r>
            <a:endParaRPr lang="en-US" sz="1200" i="1" kern="1200">
              <a:solidFill>
                <a:srgbClr val="000000"/>
              </a:solidFill>
              <a:latin typeface="Times New Roman" charset="0"/>
              <a:cs typeface="Arial" charset="0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r>
              <a:rPr lang="en-US" sz="1200" i="1" kern="1200" smtClean="0">
                <a:solidFill>
                  <a:srgbClr val="000000"/>
                </a:solidFill>
                <a:latin typeface="Times New Roman" charset="0"/>
                <a:cs typeface="Arial" charset="0"/>
              </a:rPr>
              <a:t>Marc Ross, SLAC</a:t>
            </a:r>
            <a:endParaRPr lang="en-US" sz="1200" i="1" kern="1200">
              <a:solidFill>
                <a:srgbClr val="000000"/>
              </a:solidFill>
              <a:latin typeface="Times New Roman" charset="0"/>
              <a:cs typeface="Arial" charset="0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</a:pPr>
            <a:fld id="{804D083C-3352-C045-8BA4-FFF13648BCA3}" type="slidenum">
              <a:rPr lang="en-US" sz="1200" i="1" kern="1200">
                <a:solidFill>
                  <a:srgbClr val="000000"/>
                </a:solidFill>
                <a:latin typeface="Times New Roman" charset="0"/>
                <a:cs typeface="Arial" charset="0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1200" i="1" kern="1200">
              <a:solidFill>
                <a:srgbClr val="000000"/>
              </a:solidFill>
              <a:latin typeface="Times New Roman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1200" i="1" kern="1200" smtClean="0">
                <a:solidFill>
                  <a:srgbClr val="000000"/>
                </a:solidFill>
                <a:latin typeface="Times New Roman" charset="0"/>
                <a:cs typeface="Arial" charset="0"/>
              </a:rPr>
              <a:t>10 March, 2013</a:t>
            </a:r>
            <a:endParaRPr lang="en-US" sz="1200" i="1" kern="1200">
              <a:solidFill>
                <a:srgbClr val="000000"/>
              </a:solidFill>
              <a:latin typeface="Times New Roman" charset="0"/>
              <a:cs typeface="Arial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r>
              <a:rPr lang="en-US" sz="1200" i="1" kern="1200" smtClean="0">
                <a:solidFill>
                  <a:srgbClr val="000000"/>
                </a:solidFill>
                <a:latin typeface="Times New Roman" charset="0"/>
                <a:cs typeface="Arial" charset="0"/>
              </a:rPr>
              <a:t>Marc Ross, SLAC</a:t>
            </a:r>
            <a:endParaRPr lang="en-US" sz="1200" i="1" kern="1200">
              <a:solidFill>
                <a:srgbClr val="000000"/>
              </a:solidFill>
              <a:latin typeface="Times New Roman" charset="0"/>
              <a:cs typeface="Arial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</a:pPr>
            <a:fld id="{FA44DF29-B740-1247-9C65-56DC99B99804}" type="slidenum">
              <a:rPr lang="en-US" sz="1200" i="1" kern="1200">
                <a:solidFill>
                  <a:srgbClr val="000000"/>
                </a:solidFill>
                <a:latin typeface="Times New Roman" charset="0"/>
                <a:cs typeface="Arial" charset="0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1200" i="1" kern="1200">
              <a:solidFill>
                <a:srgbClr val="000000"/>
              </a:solidFill>
              <a:latin typeface="Times New Roman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1200" i="1" kern="1200" smtClean="0">
                <a:solidFill>
                  <a:srgbClr val="000000"/>
                </a:solidFill>
                <a:latin typeface="Times New Roman" charset="0"/>
                <a:cs typeface="Arial" charset="0"/>
              </a:rPr>
              <a:t>10 March, 2013</a:t>
            </a:r>
            <a:endParaRPr lang="en-US" sz="1200" i="1" kern="1200">
              <a:solidFill>
                <a:srgbClr val="000000"/>
              </a:solidFill>
              <a:latin typeface="Times New Roman" charset="0"/>
              <a:cs typeface="Arial" charset="0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r>
              <a:rPr lang="en-US" sz="1200" i="1" kern="1200" smtClean="0">
                <a:solidFill>
                  <a:srgbClr val="000000"/>
                </a:solidFill>
                <a:latin typeface="Times New Roman" charset="0"/>
                <a:cs typeface="Arial" charset="0"/>
              </a:rPr>
              <a:t>Marc Ross, SLAC</a:t>
            </a:r>
            <a:endParaRPr lang="en-US" sz="1200" i="1" kern="1200">
              <a:solidFill>
                <a:srgbClr val="000000"/>
              </a:solidFill>
              <a:latin typeface="Times New Roman" charset="0"/>
              <a:cs typeface="Arial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</a:pPr>
            <a:fld id="{81FC5DB9-ED6A-6949-8D67-3304C16B74DF}" type="slidenum">
              <a:rPr lang="en-US" sz="1200" i="1" kern="1200">
                <a:solidFill>
                  <a:srgbClr val="000000"/>
                </a:solidFill>
                <a:latin typeface="Times New Roman" charset="0"/>
                <a:cs typeface="Arial" charset="0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1200" i="1" kern="1200">
              <a:solidFill>
                <a:srgbClr val="000000"/>
              </a:solidFill>
              <a:latin typeface="Times New Roman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1200" i="1" kern="1200" smtClean="0">
                <a:solidFill>
                  <a:srgbClr val="000000"/>
                </a:solidFill>
                <a:latin typeface="Times New Roman" charset="0"/>
                <a:cs typeface="Arial" charset="0"/>
              </a:rPr>
              <a:t>10 March, 2013</a:t>
            </a:r>
            <a:endParaRPr lang="en-US" sz="1200" i="1" kern="1200">
              <a:solidFill>
                <a:srgbClr val="000000"/>
              </a:solidFill>
              <a:latin typeface="Times New Roman" charset="0"/>
              <a:cs typeface="Arial" charset="0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r>
              <a:rPr lang="en-US" sz="1200" i="1" kern="1200" smtClean="0">
                <a:solidFill>
                  <a:srgbClr val="000000"/>
                </a:solidFill>
                <a:latin typeface="Times New Roman" charset="0"/>
                <a:cs typeface="Arial" charset="0"/>
              </a:rPr>
              <a:t>Marc Ross, SLAC</a:t>
            </a:r>
            <a:endParaRPr lang="en-US" sz="1200" i="1" kern="1200">
              <a:solidFill>
                <a:srgbClr val="000000"/>
              </a:solidFill>
              <a:latin typeface="Times New Roman" charset="0"/>
              <a:cs typeface="Arial" charset="0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</a:pPr>
            <a:fld id="{5301E8AA-9A61-AF46-AF59-C67786AEE488}" type="slidenum">
              <a:rPr lang="en-US" sz="1200" i="1" kern="1200">
                <a:solidFill>
                  <a:srgbClr val="000000"/>
                </a:solidFill>
                <a:latin typeface="Times New Roman" charset="0"/>
                <a:cs typeface="Arial" charset="0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1200" i="1" kern="1200">
              <a:solidFill>
                <a:srgbClr val="000000"/>
              </a:solidFill>
              <a:latin typeface="Times New Roman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1200" i="1" kern="1200" smtClean="0">
                <a:solidFill>
                  <a:srgbClr val="000000"/>
                </a:solidFill>
                <a:latin typeface="Times New Roman" charset="0"/>
                <a:cs typeface="Arial" charset="0"/>
              </a:rPr>
              <a:t>10 March, 2013</a:t>
            </a:r>
            <a:endParaRPr lang="en-US" sz="1200" i="1" kern="1200">
              <a:solidFill>
                <a:srgbClr val="000000"/>
              </a:solidFill>
              <a:latin typeface="Times New Roman" charset="0"/>
              <a:cs typeface="Arial" charset="0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r>
              <a:rPr lang="en-US" sz="1200" i="1" kern="1200" smtClean="0">
                <a:solidFill>
                  <a:srgbClr val="000000"/>
                </a:solidFill>
                <a:latin typeface="Times New Roman" charset="0"/>
                <a:cs typeface="Arial" charset="0"/>
              </a:rPr>
              <a:t>Marc Ross, SLAC</a:t>
            </a:r>
            <a:endParaRPr lang="en-US" sz="1200" i="1" kern="1200">
              <a:solidFill>
                <a:srgbClr val="000000"/>
              </a:solidFill>
              <a:latin typeface="Times New Roman" charset="0"/>
              <a:cs typeface="Arial" charset="0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</a:pPr>
            <a:fld id="{9D252BB3-9B72-6B43-B976-447D514A2211}" type="slidenum">
              <a:rPr lang="en-US" sz="1200" i="1" kern="1200">
                <a:solidFill>
                  <a:srgbClr val="000000"/>
                </a:solidFill>
                <a:latin typeface="Times New Roman" charset="0"/>
                <a:cs typeface="Arial" charset="0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1200" i="1" kern="1200">
              <a:solidFill>
                <a:srgbClr val="000000"/>
              </a:solidFill>
              <a:latin typeface="Times New Roman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1200" i="1" kern="1200" smtClean="0">
                <a:solidFill>
                  <a:srgbClr val="000000"/>
                </a:solidFill>
                <a:latin typeface="Times New Roman" charset="0"/>
                <a:cs typeface="Arial" charset="0"/>
              </a:rPr>
              <a:t>10 March, 2013</a:t>
            </a:r>
            <a:endParaRPr lang="en-US" sz="1200" i="1" kern="1200">
              <a:solidFill>
                <a:srgbClr val="000000"/>
              </a:solidFill>
              <a:latin typeface="Times New Roman" charset="0"/>
              <a:cs typeface="Arial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r>
              <a:rPr lang="en-US" sz="1200" i="1" kern="1200" smtClean="0">
                <a:solidFill>
                  <a:srgbClr val="000000"/>
                </a:solidFill>
                <a:latin typeface="Times New Roman" charset="0"/>
                <a:cs typeface="Arial" charset="0"/>
              </a:rPr>
              <a:t>Marc Ross, SLAC</a:t>
            </a:r>
            <a:endParaRPr lang="en-US" sz="1200" i="1" kern="1200">
              <a:solidFill>
                <a:srgbClr val="000000"/>
              </a:solidFill>
              <a:latin typeface="Times New Roman" charset="0"/>
              <a:cs typeface="Arial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</a:pPr>
            <a:fld id="{1C39A0CA-58FE-E848-80C7-B9930B8DB37C}" type="slidenum">
              <a:rPr lang="en-US" sz="1200" i="1" kern="1200">
                <a:solidFill>
                  <a:srgbClr val="000000"/>
                </a:solidFill>
                <a:latin typeface="Times New Roman" charset="0"/>
                <a:cs typeface="Arial" charset="0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1200" i="1" kern="1200">
              <a:solidFill>
                <a:srgbClr val="000000"/>
              </a:solidFill>
              <a:latin typeface="Times New Roman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0"/>
            <a:ext cx="2286000" cy="6629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0" y="0"/>
            <a:ext cx="6705600" cy="6629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1200" i="1" kern="1200" smtClean="0">
                <a:solidFill>
                  <a:srgbClr val="000000"/>
                </a:solidFill>
                <a:latin typeface="Times New Roman" charset="0"/>
                <a:cs typeface="Arial" charset="0"/>
              </a:rPr>
              <a:t>10 March, 2013</a:t>
            </a:r>
            <a:endParaRPr lang="en-US" sz="1200" i="1" kern="1200">
              <a:solidFill>
                <a:srgbClr val="000000"/>
              </a:solidFill>
              <a:latin typeface="Times New Roman" charset="0"/>
              <a:cs typeface="Arial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r>
              <a:rPr lang="en-US" sz="1200" i="1" kern="1200" smtClean="0">
                <a:solidFill>
                  <a:srgbClr val="000000"/>
                </a:solidFill>
                <a:latin typeface="Times New Roman" charset="0"/>
                <a:cs typeface="Arial" charset="0"/>
              </a:rPr>
              <a:t>Marc Ross, SLAC</a:t>
            </a:r>
            <a:endParaRPr lang="en-US" sz="1200" i="1" kern="1200">
              <a:solidFill>
                <a:srgbClr val="000000"/>
              </a:solidFill>
              <a:latin typeface="Times New Roman" charset="0"/>
              <a:cs typeface="Arial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</a:pPr>
            <a:fld id="{ED6630BC-9F59-8348-B655-AF1B9A7F8182}" type="slidenum">
              <a:rPr lang="en-US" sz="1200" i="1" kern="1200">
                <a:solidFill>
                  <a:srgbClr val="000000"/>
                </a:solidFill>
                <a:latin typeface="Times New Roman" charset="0"/>
                <a:cs typeface="Arial" charset="0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1200" i="1" kern="1200">
              <a:solidFill>
                <a:srgbClr val="000000"/>
              </a:solidFill>
              <a:latin typeface="Times New Roman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 and Content ov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57600" y="0"/>
            <a:ext cx="5486400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838200"/>
            <a:ext cx="9144000" cy="2819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0" y="3810000"/>
            <a:ext cx="9144000" cy="2819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200" y="6629400"/>
            <a:ext cx="1752600" cy="228600"/>
          </a:xfrm>
        </p:spPr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1200" i="1" kern="1200" smtClean="0">
                <a:solidFill>
                  <a:srgbClr val="000000"/>
                </a:solidFill>
                <a:latin typeface="Times New Roman" charset="0"/>
                <a:cs typeface="Arial" charset="0"/>
              </a:rPr>
              <a:t>10 March, 2013</a:t>
            </a:r>
            <a:endParaRPr lang="en-US" sz="1200" i="1" kern="1200">
              <a:solidFill>
                <a:srgbClr val="000000"/>
              </a:solidFill>
              <a:latin typeface="Times New Roman" charset="0"/>
              <a:cs typeface="Arial" charset="0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828800" y="6629400"/>
            <a:ext cx="5486400" cy="179388"/>
          </a:xfrm>
        </p:spPr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r>
              <a:rPr lang="en-US" sz="1200" i="1" kern="1200" smtClean="0">
                <a:solidFill>
                  <a:srgbClr val="000000"/>
                </a:solidFill>
                <a:latin typeface="Times New Roman" charset="0"/>
                <a:cs typeface="Arial" charset="0"/>
              </a:rPr>
              <a:t>Marc Ross, SLAC</a:t>
            </a:r>
            <a:endParaRPr lang="en-US" sz="1200" i="1" kern="1200">
              <a:solidFill>
                <a:srgbClr val="000000"/>
              </a:solidFill>
              <a:latin typeface="Times New Roman" charset="0"/>
              <a:cs typeface="Arial" charset="0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82000" y="6629400"/>
            <a:ext cx="685800" cy="228600"/>
          </a:xfrm>
        </p:spPr>
        <p:txBody>
          <a:bodyPr/>
          <a:lstStyle>
            <a:lvl1pPr>
              <a:defRPr smtClean="0"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</a:pPr>
            <a:fld id="{F74C7F29-301A-BD4B-A077-263502ED8AC5}" type="slidenum">
              <a:rPr lang="en-US" sz="1200" i="1" kern="1200">
                <a:solidFill>
                  <a:srgbClr val="000000"/>
                </a:solidFill>
                <a:latin typeface="Times New Roman" charset="0"/>
                <a:cs typeface="Arial" charset="0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1200" i="1" kern="1200">
              <a:solidFill>
                <a:srgbClr val="000000"/>
              </a:solidFill>
              <a:latin typeface="Times New Roman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57600" y="0"/>
            <a:ext cx="5486400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0" y="838200"/>
            <a:ext cx="9144000" cy="5791200"/>
          </a:xfrm>
        </p:spPr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6200" y="6629400"/>
            <a:ext cx="1752600" cy="228600"/>
          </a:xfrm>
        </p:spPr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1200" i="1" kern="1200" smtClean="0">
                <a:solidFill>
                  <a:srgbClr val="000000"/>
                </a:solidFill>
                <a:latin typeface="Times New Roman" charset="0"/>
                <a:cs typeface="Arial" charset="0"/>
              </a:rPr>
              <a:t>10 March, 2013</a:t>
            </a:r>
            <a:endParaRPr lang="en-US" sz="1200" i="1" kern="1200">
              <a:solidFill>
                <a:srgbClr val="000000"/>
              </a:solidFill>
              <a:latin typeface="Times New Roman" charset="0"/>
              <a:cs typeface="Arial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828800" y="6629400"/>
            <a:ext cx="5486400" cy="179388"/>
          </a:xfrm>
        </p:spPr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r>
              <a:rPr lang="en-US" sz="1200" i="1" kern="1200" smtClean="0">
                <a:solidFill>
                  <a:srgbClr val="000000"/>
                </a:solidFill>
                <a:latin typeface="Times New Roman" charset="0"/>
                <a:cs typeface="Arial" charset="0"/>
              </a:rPr>
              <a:t>Marc Ross, SLAC</a:t>
            </a:r>
            <a:endParaRPr lang="en-US" sz="1200" i="1" kern="1200">
              <a:solidFill>
                <a:srgbClr val="000000"/>
              </a:solidFill>
              <a:latin typeface="Times New Roman" charset="0"/>
              <a:cs typeface="Arial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82000" y="6629400"/>
            <a:ext cx="685800" cy="228600"/>
          </a:xfrm>
        </p:spPr>
        <p:txBody>
          <a:bodyPr/>
          <a:lstStyle>
            <a:lvl1pPr>
              <a:defRPr smtClean="0"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</a:pPr>
            <a:fld id="{0772BB9C-39C0-4748-BB4D-DB52FAA57AEE}" type="slidenum">
              <a:rPr lang="en-US" sz="1200" i="1" kern="1200">
                <a:solidFill>
                  <a:srgbClr val="000000"/>
                </a:solidFill>
                <a:latin typeface="Times New Roman" charset="0"/>
                <a:cs typeface="Arial" charset="0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1200" i="1" kern="1200">
              <a:solidFill>
                <a:srgbClr val="000000"/>
              </a:solidFill>
              <a:latin typeface="Times New Roman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ilccolo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52400"/>
            <a:ext cx="1219200" cy="79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7" descr="1024_greendot_divider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95400" y="838200"/>
            <a:ext cx="7848600" cy="153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 Box 8"/>
          <p:cNvSpPr txBox="1">
            <a:spLocks noChangeArrowheads="1"/>
          </p:cNvSpPr>
          <p:nvPr/>
        </p:nvSpPr>
        <p:spPr bwMode="auto">
          <a:xfrm>
            <a:off x="1295400" y="0"/>
            <a:ext cx="762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defTabSz="457200">
              <a:spcBef>
                <a:spcPct val="50000"/>
              </a:spcBef>
              <a:defRPr/>
            </a:pPr>
            <a:endParaRPr lang="en-US" sz="240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7" name="Text Box 9"/>
          <p:cNvSpPr txBox="1">
            <a:spLocks noChangeArrowheads="1"/>
          </p:cNvSpPr>
          <p:nvPr/>
        </p:nvSpPr>
        <p:spPr bwMode="auto">
          <a:xfrm>
            <a:off x="1828800" y="0"/>
            <a:ext cx="6629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defTabSz="457200">
              <a:spcBef>
                <a:spcPct val="50000"/>
              </a:spcBef>
              <a:defRPr/>
            </a:pPr>
            <a:endParaRPr lang="en-US" sz="240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pic>
        <p:nvPicPr>
          <p:cNvPr id="8" name="Picture 11" descr="1024_greendot_divider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096000"/>
            <a:ext cx="9144000" cy="179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2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5130" name="Rectangle 10"/>
          <p:cNvSpPr>
            <a:spLocks noGrp="1" noChangeArrowheads="1"/>
          </p:cNvSpPr>
          <p:nvPr>
            <p:ph type="ctrTitle"/>
          </p:nvPr>
        </p:nvSpPr>
        <p:spPr>
          <a:xfrm>
            <a:off x="762000" y="2286000"/>
            <a:ext cx="7772400" cy="11430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9" name="Rectangle 3"/>
          <p:cNvSpPr>
            <a:spLocks noGrp="1" noChangeArrowheads="1"/>
          </p:cNvSpPr>
          <p:nvPr>
            <p:ph type="dt" sz="half" idx="10"/>
          </p:nvPr>
        </p:nvSpPr>
        <p:spPr>
          <a:xfrm>
            <a:off x="0" y="6248400"/>
            <a:ext cx="3124200" cy="457200"/>
          </a:xfrm>
        </p:spPr>
        <p:txBody>
          <a:bodyPr/>
          <a:lstStyle>
            <a:lvl1pPr>
              <a:defRPr/>
            </a:lvl1pPr>
          </a:lstStyle>
          <a:p>
            <a:pPr defTabSz="457200"/>
            <a:r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10 March, 2013</a:t>
            </a:r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10" name="Rectangle 4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 defTabSz="457200"/>
            <a:r>
              <a:rPr lang="en-US" smtClean="0"/>
              <a:t>Marc Ross, SLAC</a:t>
            </a:r>
            <a:endParaRPr lang="en-US"/>
          </a:p>
        </p:txBody>
      </p:sp>
      <p:sp>
        <p:nvSpPr>
          <p:cNvPr id="11" name="Rectangle 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362200" cy="457200"/>
          </a:xfrm>
        </p:spPr>
        <p:txBody>
          <a:bodyPr/>
          <a:lstStyle>
            <a:lvl1pPr>
              <a:defRPr/>
            </a:lvl1pPr>
          </a:lstStyle>
          <a:p>
            <a:pPr defTabSz="457200"/>
            <a:fld id="{C64E1E01-CFF9-374C-90C0-378C39CD55E6}" type="slidenum"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 defTabSz="457200"/>
              <a:t>‹#›</a:t>
            </a:fld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0"/>
            <a:ext cx="1943100" cy="6324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0"/>
            <a:ext cx="5676900" cy="6324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10 March, 2013</a:t>
            </a:r>
            <a:endParaRPr lang="en-US" altLang="ja-JP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Marc Ross, SLAC</a:t>
            </a: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5F90B6-65BF-4CDF-B452-05002ABF2587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b="1"/>
            </a:lvl1pPr>
            <a:lvl2pPr>
              <a:defRPr b="0"/>
            </a:lvl2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xfrm>
            <a:off x="380999" y="6400800"/>
            <a:ext cx="3095847" cy="457200"/>
          </a:xfrm>
          <a:ln/>
        </p:spPr>
        <p:txBody>
          <a:bodyPr/>
          <a:lstStyle>
            <a:lvl1pPr>
              <a:defRPr/>
            </a:lvl1pPr>
          </a:lstStyle>
          <a:p>
            <a:pPr defTabSz="457200"/>
            <a:r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10 March, 2013</a:t>
            </a:r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defTabSz="457200"/>
            <a:r>
              <a:rPr lang="en-US" smtClean="0"/>
              <a:t>Marc Ross, SLAC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defTabSz="457200"/>
            <a:fld id="{C64E1E01-CFF9-374C-90C0-378C39CD55E6}" type="slidenum"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 defTabSz="457200"/>
              <a:t>‹#›</a:t>
            </a:fld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defTabSz="457200"/>
            <a:r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10 March, 2013</a:t>
            </a:r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defTabSz="457200"/>
            <a:r>
              <a:rPr lang="en-US" smtClean="0"/>
              <a:t>Marc Ross, SLAC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defTabSz="457200"/>
            <a:fld id="{C64E1E01-CFF9-374C-90C0-378C39CD55E6}" type="slidenum"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 defTabSz="457200"/>
              <a:t>‹#›</a:t>
            </a:fld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371600"/>
            <a:ext cx="38100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71600"/>
            <a:ext cx="38100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defTabSz="457200"/>
            <a:r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10 March, 2013</a:t>
            </a:r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defTabSz="457200"/>
            <a:r>
              <a:rPr lang="en-US" smtClean="0"/>
              <a:t>Marc Ross, SLAC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defTabSz="457200"/>
            <a:fld id="{C64E1E01-CFF9-374C-90C0-378C39CD55E6}" type="slidenum"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 defTabSz="457200"/>
              <a:t>‹#›</a:t>
            </a:fld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defTabSz="457200"/>
            <a:r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10 March, 2013</a:t>
            </a:r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8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defTabSz="457200"/>
            <a:r>
              <a:rPr lang="en-US" smtClean="0"/>
              <a:t>Marc Ross, SLAC</a:t>
            </a:r>
            <a:endParaRPr lang="en-US"/>
          </a:p>
        </p:txBody>
      </p:sp>
      <p:sp>
        <p:nvSpPr>
          <p:cNvPr id="9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defTabSz="457200"/>
            <a:fld id="{C64E1E01-CFF9-374C-90C0-378C39CD55E6}" type="slidenum"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 defTabSz="457200"/>
              <a:t>‹#›</a:t>
            </a:fld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defTabSz="457200"/>
            <a:r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10 March, 2013</a:t>
            </a:r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defTabSz="457200"/>
            <a:r>
              <a:rPr lang="en-US" smtClean="0"/>
              <a:t>Marc Ross, SLAC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defTabSz="457200"/>
            <a:fld id="{C64E1E01-CFF9-374C-90C0-378C39CD55E6}" type="slidenum"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 defTabSz="457200"/>
              <a:t>‹#›</a:t>
            </a:fld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defTabSz="457200"/>
            <a:r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10 March, 2013</a:t>
            </a:r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3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defTabSz="457200"/>
            <a:r>
              <a:rPr lang="en-US" smtClean="0"/>
              <a:t>Marc Ross, SLAC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defTabSz="457200"/>
            <a:fld id="{C64E1E01-CFF9-374C-90C0-378C39CD55E6}" type="slidenum"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 defTabSz="457200"/>
              <a:t>‹#›</a:t>
            </a:fld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defTabSz="457200"/>
            <a:r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10 March, 2013</a:t>
            </a:r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defTabSz="457200"/>
            <a:r>
              <a:rPr lang="en-US" smtClean="0"/>
              <a:t>Marc Ross, SLAC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defTabSz="457200"/>
            <a:fld id="{C64E1E01-CFF9-374C-90C0-378C39CD55E6}" type="slidenum"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 defTabSz="457200"/>
              <a:t>‹#›</a:t>
            </a:fld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defTabSz="457200"/>
            <a:r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10 March, 2013</a:t>
            </a:r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defTabSz="457200"/>
            <a:r>
              <a:rPr lang="en-US" smtClean="0"/>
              <a:t>Marc Ross, SLAC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defTabSz="457200"/>
            <a:fld id="{C64E1E01-CFF9-374C-90C0-378C39CD55E6}" type="slidenum"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 defTabSz="457200"/>
              <a:t>‹#›</a:t>
            </a:fld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defTabSz="457200"/>
            <a:r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10 March, 2013</a:t>
            </a:r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defTabSz="457200"/>
            <a:r>
              <a:rPr lang="en-US" smtClean="0"/>
              <a:t>Marc Ross, SLAC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defTabSz="457200"/>
            <a:fld id="{C64E1E01-CFF9-374C-90C0-378C39CD55E6}" type="slidenum"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 defTabSz="457200"/>
              <a:t>‹#›</a:t>
            </a:fld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76200"/>
            <a:ext cx="1943100" cy="6096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76200"/>
            <a:ext cx="5676900" cy="6096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defTabSz="457200"/>
            <a:r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10 March, 2013</a:t>
            </a:r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defTabSz="457200"/>
            <a:r>
              <a:rPr lang="en-US" smtClean="0"/>
              <a:t>Marc Ross, SLAC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defTabSz="457200"/>
            <a:fld id="{C64E1E01-CFF9-374C-90C0-378C39CD55E6}" type="slidenum"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 defTabSz="457200"/>
              <a:t>‹#›</a:t>
            </a:fld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タイトルと 4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73288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73288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コンテンツ プレースホルダ 4"/>
          <p:cNvSpPr>
            <a:spLocks noGrp="1"/>
          </p:cNvSpPr>
          <p:nvPr>
            <p:ph sz="quarter" idx="3"/>
          </p:nvPr>
        </p:nvSpPr>
        <p:spPr>
          <a:xfrm>
            <a:off x="457200" y="3925888"/>
            <a:ext cx="4038600" cy="2173287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8200" y="3925888"/>
            <a:ext cx="4038600" cy="2173287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ja-JP" sz="1200" kern="1200" smtClean="0">
                <a:solidFill>
                  <a:srgbClr val="000000"/>
                </a:solidFill>
                <a:latin typeface="Arial" pitchFamily="-108" charset="0"/>
                <a:ea typeface="Arial Unicode MS" pitchFamily="-108" charset="0"/>
                <a:cs typeface="Arial Unicode MS" pitchFamily="-108" charset="0"/>
              </a:rPr>
              <a:t>10 March, 2013</a:t>
            </a:r>
            <a:endParaRPr lang="en-US" altLang="ja-JP" sz="1200" kern="1200">
              <a:solidFill>
                <a:srgbClr val="000000"/>
              </a:solidFill>
              <a:latin typeface="Arial" pitchFamily="-108" charset="0"/>
              <a:ea typeface="Arial Unicode MS" pitchFamily="-108" charset="0"/>
              <a:cs typeface="Arial Unicode MS" pitchFamily="-108" charset="0"/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ja-JP" sz="1600" b="1" kern="1200" smtClean="0">
                <a:solidFill>
                  <a:srgbClr val="23346C"/>
                </a:solidFill>
                <a:latin typeface="Arial" pitchFamily="-108" charset="0"/>
                <a:ea typeface="Arial Unicode MS" pitchFamily="-108" charset="0"/>
                <a:cs typeface="Arial Unicode MS" pitchFamily="-108" charset="0"/>
              </a:rPr>
              <a:t>Marc Ross, SLAC</a:t>
            </a:r>
            <a:endParaRPr lang="en-US" altLang="ja-JP" sz="1600" b="1" kern="1200">
              <a:solidFill>
                <a:srgbClr val="23346C"/>
              </a:solidFill>
              <a:latin typeface="Arial" pitchFamily="-108" charset="0"/>
              <a:ea typeface="Arial Unicode MS" pitchFamily="-108" charset="0"/>
              <a:cs typeface="Arial Unicode MS" pitchFamily="-108" charset="0"/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4F69C48C-D733-1745-8254-B98F368A1390}" type="slidenum">
              <a:rPr lang="en-US" altLang="ja-JP" sz="1400" kern="1200">
                <a:solidFill>
                  <a:srgbClr val="000000"/>
                </a:solidFill>
                <a:latin typeface="Arial" pitchFamily="-108" charset="0"/>
                <a:ea typeface="Arial Unicode MS" pitchFamily="-108" charset="0"/>
                <a:cs typeface="Arial Unicode MS" pitchFamily="-108" charset="0"/>
              </a:rPr>
              <a:pPr algn="r" rtl="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altLang="ja-JP" sz="1400" kern="1200">
              <a:solidFill>
                <a:srgbClr val="000000"/>
              </a:solidFill>
              <a:latin typeface="Arial" pitchFamily="-108" charset="0"/>
              <a:ea typeface="Arial Unicode MS" pitchFamily="-108" charset="0"/>
              <a:cs typeface="Arial Unicode MS" pitchFamily="-108" charset="0"/>
            </a:endParaRPr>
          </a:p>
        </p:txBody>
      </p:sp>
    </p:spTree>
  </p:cSld>
  <p:clrMapOvr>
    <a:masterClrMapping/>
  </p:clrMapOvr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0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371600" cy="95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Text Box 18"/>
          <p:cNvSpPr txBox="1">
            <a:spLocks noChangeArrowheads="1"/>
          </p:cNvSpPr>
          <p:nvPr userDrawn="1"/>
        </p:nvSpPr>
        <p:spPr bwMode="auto">
          <a:xfrm>
            <a:off x="1295400" y="533400"/>
            <a:ext cx="2821606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600" i="1" dirty="0">
                <a:solidFill>
                  <a:srgbClr val="3333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Global Design Effort  - CFS</a:t>
            </a:r>
          </a:p>
        </p:txBody>
      </p:sp>
      <p:sp>
        <p:nvSpPr>
          <p:cNvPr id="13" name="Text Box 21"/>
          <p:cNvSpPr txBox="1">
            <a:spLocks noChangeArrowheads="1"/>
          </p:cNvSpPr>
          <p:nvPr userDrawn="1"/>
        </p:nvSpPr>
        <p:spPr bwMode="auto">
          <a:xfrm>
            <a:off x="457200" y="6400800"/>
            <a:ext cx="590226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i="1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1-19-11</a:t>
            </a:r>
            <a:endParaRPr lang="en-US" i="1" dirty="0">
              <a:solidFill>
                <a:srgbClr val="009999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304800" y="6248400"/>
            <a:ext cx="8534400" cy="1588"/>
          </a:xfrm>
          <a:prstGeom prst="line">
            <a:avLst/>
          </a:prstGeom>
          <a:ln w="317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Slide Number Placeholder 1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z="1000" b="1" i="1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defRPr>
            </a:lvl1pPr>
          </a:lstStyle>
          <a:p>
            <a:fld id="{D3DC257D-78E3-4145-B6DC-EFDF247FB37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extBox 9"/>
          <p:cNvSpPr txBox="1"/>
          <p:nvPr userDrawn="1"/>
        </p:nvSpPr>
        <p:spPr>
          <a:xfrm>
            <a:off x="3048000" y="6400800"/>
            <a:ext cx="279531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 smtClean="0">
                <a:solidFill>
                  <a:srgbClr val="33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Baseline Assessment Workshop 2  -  SLAC</a:t>
            </a:r>
            <a:endParaRPr lang="en-US" sz="1200" i="1" dirty="0">
              <a:solidFill>
                <a:srgbClr val="3333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381000" y="914400"/>
            <a:ext cx="8534400" cy="1588"/>
          </a:xfrm>
          <a:prstGeom prst="line">
            <a:avLst/>
          </a:prstGeom>
          <a:ln w="317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 userDrawn="1"/>
        </p:nvSpPr>
        <p:spPr>
          <a:xfrm>
            <a:off x="5943600" y="533400"/>
            <a:ext cx="257474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</a:rPr>
              <a:t>Reduced Bunch Number</a:t>
            </a:r>
            <a:endParaRPr lang="en-US" sz="1600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elvetica" pitchFamily="34" charset="0"/>
            </a:endParaRPr>
          </a:p>
        </p:txBody>
      </p:sp>
    </p:spTree>
  </p:cSld>
  <p:clrMapOvr>
    <a:masterClrMapping/>
  </p:clrMapOvr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0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371600" cy="95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Text Box 18"/>
          <p:cNvSpPr txBox="1">
            <a:spLocks noChangeArrowheads="1"/>
          </p:cNvSpPr>
          <p:nvPr userDrawn="1"/>
        </p:nvSpPr>
        <p:spPr bwMode="auto">
          <a:xfrm>
            <a:off x="1295400" y="533400"/>
            <a:ext cx="2821606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600" i="1" dirty="0">
                <a:solidFill>
                  <a:srgbClr val="3333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Global Design Effort  - CFS</a:t>
            </a:r>
          </a:p>
        </p:txBody>
      </p:sp>
      <p:sp>
        <p:nvSpPr>
          <p:cNvPr id="13" name="Text Box 21"/>
          <p:cNvSpPr txBox="1">
            <a:spLocks noChangeArrowheads="1"/>
          </p:cNvSpPr>
          <p:nvPr userDrawn="1"/>
        </p:nvSpPr>
        <p:spPr bwMode="auto">
          <a:xfrm>
            <a:off x="457200" y="6400800"/>
            <a:ext cx="590226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i="1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1-19-11</a:t>
            </a:r>
            <a:endParaRPr lang="en-US" i="1" dirty="0">
              <a:solidFill>
                <a:srgbClr val="009999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304800" y="6248400"/>
            <a:ext cx="8534400" cy="1588"/>
          </a:xfrm>
          <a:prstGeom prst="line">
            <a:avLst/>
          </a:prstGeom>
          <a:ln w="317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Slide Number Placeholder 1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z="1000" b="1" i="1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defRPr>
            </a:lvl1pPr>
          </a:lstStyle>
          <a:p>
            <a:fld id="{D3DC257D-78E3-4145-B6DC-EFDF247FB37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extBox 9"/>
          <p:cNvSpPr txBox="1"/>
          <p:nvPr userDrawn="1"/>
        </p:nvSpPr>
        <p:spPr>
          <a:xfrm>
            <a:off x="3048000" y="6400800"/>
            <a:ext cx="279531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 smtClean="0">
                <a:solidFill>
                  <a:srgbClr val="33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Baseline Assessment Workshop 2  -  SLAC</a:t>
            </a:r>
            <a:endParaRPr lang="en-US" sz="1200" i="1" dirty="0">
              <a:solidFill>
                <a:srgbClr val="3333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381000" y="914400"/>
            <a:ext cx="8534400" cy="1588"/>
          </a:xfrm>
          <a:prstGeom prst="line">
            <a:avLst/>
          </a:prstGeom>
          <a:ln w="317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 userDrawn="1"/>
        </p:nvSpPr>
        <p:spPr>
          <a:xfrm>
            <a:off x="5943600" y="533400"/>
            <a:ext cx="257474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</a:rPr>
              <a:t>Reduced Bunch Number</a:t>
            </a:r>
            <a:endParaRPr lang="en-US" sz="1600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elvetica" pitchFamily="34" charset="0"/>
            </a:endParaRPr>
          </a:p>
        </p:txBody>
      </p:sp>
    </p:spTree>
  </p:cSld>
  <p:clrMapOvr>
    <a:masterClrMapping/>
  </p:clrMapOvr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0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371600" cy="95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Text Box 18"/>
          <p:cNvSpPr txBox="1">
            <a:spLocks noChangeArrowheads="1"/>
          </p:cNvSpPr>
          <p:nvPr userDrawn="1"/>
        </p:nvSpPr>
        <p:spPr bwMode="auto">
          <a:xfrm>
            <a:off x="1295400" y="533400"/>
            <a:ext cx="2821606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600" b="1" i="1" dirty="0">
                <a:solidFill>
                  <a:srgbClr val="3333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Global Design Effort  - CFS</a:t>
            </a:r>
          </a:p>
        </p:txBody>
      </p:sp>
      <p:sp>
        <p:nvSpPr>
          <p:cNvPr id="13" name="Text Box 21"/>
          <p:cNvSpPr txBox="1">
            <a:spLocks noChangeArrowheads="1"/>
          </p:cNvSpPr>
          <p:nvPr userDrawn="1"/>
        </p:nvSpPr>
        <p:spPr bwMode="auto">
          <a:xfrm>
            <a:off x="457200" y="6400800"/>
            <a:ext cx="590226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000" b="1" i="1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1-19-11</a:t>
            </a:r>
            <a:endParaRPr lang="en-US" sz="1000" b="1" i="1" dirty="0">
              <a:solidFill>
                <a:srgbClr val="009999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304800" y="6248400"/>
            <a:ext cx="8534400" cy="1588"/>
          </a:xfrm>
          <a:prstGeom prst="line">
            <a:avLst/>
          </a:prstGeom>
          <a:ln w="317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Slide Number Placeholder 1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z="1000" b="1" i="1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defRPr>
            </a:lvl1pPr>
          </a:lstStyle>
          <a:p>
            <a:fld id="{D3DC257D-78E3-4145-B6DC-EFDF247FB37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extBox 9"/>
          <p:cNvSpPr txBox="1"/>
          <p:nvPr userDrawn="1"/>
        </p:nvSpPr>
        <p:spPr>
          <a:xfrm>
            <a:off x="3048000" y="6400800"/>
            <a:ext cx="279531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i="1" dirty="0" smtClean="0">
                <a:solidFill>
                  <a:srgbClr val="33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Baseline Assessment Workshop 2  -  SLAC</a:t>
            </a:r>
            <a:endParaRPr lang="en-US" sz="1200" b="1" i="1" dirty="0">
              <a:solidFill>
                <a:srgbClr val="3333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381000" y="914400"/>
            <a:ext cx="8534400" cy="1588"/>
          </a:xfrm>
          <a:prstGeom prst="line">
            <a:avLst/>
          </a:prstGeom>
          <a:ln w="317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 userDrawn="1"/>
        </p:nvSpPr>
        <p:spPr>
          <a:xfrm>
            <a:off x="5943600" y="533400"/>
            <a:ext cx="257474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i="1" u="none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</a:rPr>
              <a:t>Reduced Bunch Number</a:t>
            </a:r>
            <a:endParaRPr lang="en-US" sz="1600" b="1" i="1" u="none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elvetica" pitchFamily="34" charset="0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0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371600" cy="95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Text Box 18"/>
          <p:cNvSpPr txBox="1">
            <a:spLocks noChangeArrowheads="1"/>
          </p:cNvSpPr>
          <p:nvPr userDrawn="1"/>
        </p:nvSpPr>
        <p:spPr bwMode="auto">
          <a:xfrm>
            <a:off x="1295400" y="533400"/>
            <a:ext cx="2821606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600" b="1" i="1" dirty="0">
                <a:solidFill>
                  <a:srgbClr val="3333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Global Design Effort  - CFS</a:t>
            </a:r>
          </a:p>
        </p:txBody>
      </p:sp>
      <p:sp>
        <p:nvSpPr>
          <p:cNvPr id="13" name="Text Box 21"/>
          <p:cNvSpPr txBox="1">
            <a:spLocks noChangeArrowheads="1"/>
          </p:cNvSpPr>
          <p:nvPr userDrawn="1"/>
        </p:nvSpPr>
        <p:spPr bwMode="auto">
          <a:xfrm>
            <a:off x="457200" y="6400800"/>
            <a:ext cx="590226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000" b="1" i="1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1-19-11</a:t>
            </a:r>
            <a:endParaRPr lang="en-US" sz="1000" b="1" i="1" dirty="0">
              <a:solidFill>
                <a:srgbClr val="009999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304800" y="6248400"/>
            <a:ext cx="8534400" cy="1588"/>
          </a:xfrm>
          <a:prstGeom prst="line">
            <a:avLst/>
          </a:prstGeom>
          <a:ln w="317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Slide Number Placeholder 1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z="1000" b="1" i="1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defRPr>
            </a:lvl1pPr>
          </a:lstStyle>
          <a:p>
            <a:fld id="{D3DC257D-78E3-4145-B6DC-EFDF247FB37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extBox 9"/>
          <p:cNvSpPr txBox="1"/>
          <p:nvPr userDrawn="1"/>
        </p:nvSpPr>
        <p:spPr>
          <a:xfrm>
            <a:off x="3048000" y="6400800"/>
            <a:ext cx="279531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i="1" dirty="0" smtClean="0">
                <a:solidFill>
                  <a:srgbClr val="33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Baseline Assessment Workshop 2  -  SLAC</a:t>
            </a:r>
            <a:endParaRPr lang="en-US" sz="1200" b="1" i="1" dirty="0">
              <a:solidFill>
                <a:srgbClr val="3333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381000" y="914400"/>
            <a:ext cx="8534400" cy="1588"/>
          </a:xfrm>
          <a:prstGeom prst="line">
            <a:avLst/>
          </a:prstGeom>
          <a:ln w="317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 userDrawn="1"/>
        </p:nvSpPr>
        <p:spPr>
          <a:xfrm>
            <a:off x="5943600" y="533400"/>
            <a:ext cx="257474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i="1" u="none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</a:rPr>
              <a:t>Reduced Bunch Number</a:t>
            </a:r>
            <a:endParaRPr lang="en-US" sz="1600" b="1" i="1" u="none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elvetica" pitchFamily="34" charset="0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0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371600" cy="95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Text Box 18"/>
          <p:cNvSpPr txBox="1">
            <a:spLocks noChangeArrowheads="1"/>
          </p:cNvSpPr>
          <p:nvPr userDrawn="1"/>
        </p:nvSpPr>
        <p:spPr bwMode="auto">
          <a:xfrm>
            <a:off x="1295400" y="533400"/>
            <a:ext cx="2821606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600" i="1" dirty="0">
                <a:solidFill>
                  <a:srgbClr val="3333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Global Design Effort  - CFS</a:t>
            </a:r>
          </a:p>
        </p:txBody>
      </p:sp>
      <p:sp>
        <p:nvSpPr>
          <p:cNvPr id="13" name="Text Box 21"/>
          <p:cNvSpPr txBox="1">
            <a:spLocks noChangeArrowheads="1"/>
          </p:cNvSpPr>
          <p:nvPr userDrawn="1"/>
        </p:nvSpPr>
        <p:spPr bwMode="auto">
          <a:xfrm>
            <a:off x="457200" y="6400800"/>
            <a:ext cx="590226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i="1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1-19-11</a:t>
            </a:r>
            <a:endParaRPr lang="en-US" i="1" dirty="0">
              <a:solidFill>
                <a:srgbClr val="009999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304800" y="6248400"/>
            <a:ext cx="8534400" cy="1588"/>
          </a:xfrm>
          <a:prstGeom prst="line">
            <a:avLst/>
          </a:prstGeom>
          <a:ln w="317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Slide Number Placeholder 1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z="1000" b="1" i="1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defRPr>
            </a:lvl1pPr>
          </a:lstStyle>
          <a:p>
            <a:fld id="{D3DC257D-78E3-4145-B6DC-EFDF247FB37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extBox 9"/>
          <p:cNvSpPr txBox="1"/>
          <p:nvPr userDrawn="1"/>
        </p:nvSpPr>
        <p:spPr>
          <a:xfrm>
            <a:off x="3048000" y="6400800"/>
            <a:ext cx="279531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 smtClean="0">
                <a:solidFill>
                  <a:srgbClr val="33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Baseline Assessment Workshop 2  -  SLAC</a:t>
            </a:r>
            <a:endParaRPr lang="en-US" sz="1200" i="1" dirty="0">
              <a:solidFill>
                <a:srgbClr val="3333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381000" y="914400"/>
            <a:ext cx="8534400" cy="1588"/>
          </a:xfrm>
          <a:prstGeom prst="line">
            <a:avLst/>
          </a:prstGeom>
          <a:ln w="317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 userDrawn="1"/>
        </p:nvSpPr>
        <p:spPr>
          <a:xfrm>
            <a:off x="5943600" y="533400"/>
            <a:ext cx="257474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</a:rPr>
              <a:t>Reduced Bunch Number</a:t>
            </a:r>
            <a:endParaRPr lang="en-US" sz="1600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elvetic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29250846"/>
      </p:ext>
    </p:extLst>
  </p:cSld>
  <p:clrMapOvr>
    <a:masterClrMapping/>
  </p:clrMapOvr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0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371600" cy="95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Text Box 18"/>
          <p:cNvSpPr txBox="1">
            <a:spLocks noChangeArrowheads="1"/>
          </p:cNvSpPr>
          <p:nvPr userDrawn="1"/>
        </p:nvSpPr>
        <p:spPr bwMode="auto">
          <a:xfrm>
            <a:off x="1295400" y="533400"/>
            <a:ext cx="2821606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600" i="1" dirty="0">
                <a:solidFill>
                  <a:srgbClr val="3333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Global Design Effort  - CFS</a:t>
            </a:r>
          </a:p>
        </p:txBody>
      </p:sp>
      <p:sp>
        <p:nvSpPr>
          <p:cNvPr id="13" name="Text Box 21"/>
          <p:cNvSpPr txBox="1">
            <a:spLocks noChangeArrowheads="1"/>
          </p:cNvSpPr>
          <p:nvPr userDrawn="1"/>
        </p:nvSpPr>
        <p:spPr bwMode="auto">
          <a:xfrm>
            <a:off x="457200" y="6400800"/>
            <a:ext cx="590226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i="1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1-19-11</a:t>
            </a:r>
            <a:endParaRPr lang="en-US" i="1" dirty="0">
              <a:solidFill>
                <a:srgbClr val="009999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304800" y="6248400"/>
            <a:ext cx="8534400" cy="1588"/>
          </a:xfrm>
          <a:prstGeom prst="line">
            <a:avLst/>
          </a:prstGeom>
          <a:ln w="317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Slide Number Placeholder 1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z="1000" b="1" i="1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defRPr>
            </a:lvl1pPr>
          </a:lstStyle>
          <a:p>
            <a:fld id="{D3DC257D-78E3-4145-B6DC-EFDF247FB37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extBox 9"/>
          <p:cNvSpPr txBox="1"/>
          <p:nvPr userDrawn="1"/>
        </p:nvSpPr>
        <p:spPr>
          <a:xfrm>
            <a:off x="3048000" y="6400800"/>
            <a:ext cx="279531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 smtClean="0">
                <a:solidFill>
                  <a:srgbClr val="33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Baseline Assessment Workshop 2  -  SLAC</a:t>
            </a:r>
            <a:endParaRPr lang="en-US" sz="1200" i="1" dirty="0">
              <a:solidFill>
                <a:srgbClr val="3333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381000" y="914400"/>
            <a:ext cx="8534400" cy="1588"/>
          </a:xfrm>
          <a:prstGeom prst="line">
            <a:avLst/>
          </a:prstGeom>
          <a:ln w="317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 userDrawn="1"/>
        </p:nvSpPr>
        <p:spPr>
          <a:xfrm>
            <a:off x="5943600" y="533400"/>
            <a:ext cx="257474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</a:rPr>
              <a:t>Reduced Bunch Number</a:t>
            </a:r>
            <a:endParaRPr lang="en-US" sz="1600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elvetic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23555763"/>
      </p:ext>
    </p:extLst>
  </p:cSld>
  <p:clrMapOvr>
    <a:masterClrMapping/>
  </p:clrMapOvr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0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371600" cy="95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Text Box 18"/>
          <p:cNvSpPr txBox="1">
            <a:spLocks noChangeArrowheads="1"/>
          </p:cNvSpPr>
          <p:nvPr userDrawn="1"/>
        </p:nvSpPr>
        <p:spPr bwMode="auto">
          <a:xfrm>
            <a:off x="1295400" y="533400"/>
            <a:ext cx="2821606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600" i="1" dirty="0">
                <a:solidFill>
                  <a:srgbClr val="3333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Global Design Effort  - CFS</a:t>
            </a:r>
          </a:p>
        </p:txBody>
      </p:sp>
      <p:sp>
        <p:nvSpPr>
          <p:cNvPr id="13" name="Text Box 21"/>
          <p:cNvSpPr txBox="1">
            <a:spLocks noChangeArrowheads="1"/>
          </p:cNvSpPr>
          <p:nvPr userDrawn="1"/>
        </p:nvSpPr>
        <p:spPr bwMode="auto">
          <a:xfrm>
            <a:off x="457200" y="6400800"/>
            <a:ext cx="590226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i="1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1-19-11</a:t>
            </a:r>
            <a:endParaRPr lang="en-US" i="1" dirty="0">
              <a:solidFill>
                <a:srgbClr val="009999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304800" y="6248400"/>
            <a:ext cx="8534400" cy="1588"/>
          </a:xfrm>
          <a:prstGeom prst="line">
            <a:avLst/>
          </a:prstGeom>
          <a:ln w="317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Slide Number Placeholder 1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z="1000" b="1" i="1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defRPr>
            </a:lvl1pPr>
          </a:lstStyle>
          <a:p>
            <a:fld id="{D3DC257D-78E3-4145-B6DC-EFDF247FB37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extBox 9"/>
          <p:cNvSpPr txBox="1"/>
          <p:nvPr userDrawn="1"/>
        </p:nvSpPr>
        <p:spPr>
          <a:xfrm>
            <a:off x="3048000" y="6400800"/>
            <a:ext cx="279531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 smtClean="0">
                <a:solidFill>
                  <a:srgbClr val="33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Baseline Assessment Workshop 2  -  SLAC</a:t>
            </a:r>
            <a:endParaRPr lang="en-US" sz="1200" i="1" dirty="0">
              <a:solidFill>
                <a:srgbClr val="3333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381000" y="914400"/>
            <a:ext cx="8534400" cy="1588"/>
          </a:xfrm>
          <a:prstGeom prst="line">
            <a:avLst/>
          </a:prstGeom>
          <a:ln w="317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 userDrawn="1"/>
        </p:nvSpPr>
        <p:spPr>
          <a:xfrm>
            <a:off x="5943600" y="533400"/>
            <a:ext cx="257474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</a:rPr>
              <a:t>Reduced Bunch Number</a:t>
            </a:r>
            <a:endParaRPr lang="en-US" sz="1600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elvetic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9908529"/>
      </p:ext>
    </p:extLst>
  </p:cSld>
  <p:clrMapOvr>
    <a:masterClrMapping/>
  </p:clrMapOvr>
  <p:transition>
    <p:fade/>
  </p:transition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0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371600" cy="95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Text Box 18"/>
          <p:cNvSpPr txBox="1">
            <a:spLocks noChangeArrowheads="1"/>
          </p:cNvSpPr>
          <p:nvPr userDrawn="1"/>
        </p:nvSpPr>
        <p:spPr bwMode="auto">
          <a:xfrm>
            <a:off x="1295400" y="533400"/>
            <a:ext cx="2821606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600" i="1" dirty="0">
                <a:solidFill>
                  <a:srgbClr val="3333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Global Design Effort  - CFS</a:t>
            </a:r>
          </a:p>
        </p:txBody>
      </p:sp>
      <p:sp>
        <p:nvSpPr>
          <p:cNvPr id="13" name="Text Box 21"/>
          <p:cNvSpPr txBox="1">
            <a:spLocks noChangeArrowheads="1"/>
          </p:cNvSpPr>
          <p:nvPr userDrawn="1"/>
        </p:nvSpPr>
        <p:spPr bwMode="auto">
          <a:xfrm>
            <a:off x="457200" y="6400800"/>
            <a:ext cx="590226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i="1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1-19-11</a:t>
            </a:r>
            <a:endParaRPr lang="en-US" i="1" dirty="0">
              <a:solidFill>
                <a:srgbClr val="009999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304800" y="6248400"/>
            <a:ext cx="8534400" cy="1588"/>
          </a:xfrm>
          <a:prstGeom prst="line">
            <a:avLst/>
          </a:prstGeom>
          <a:ln w="317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Slide Number Placeholder 1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z="1000" b="1" i="1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defRPr>
            </a:lvl1pPr>
          </a:lstStyle>
          <a:p>
            <a:fld id="{D3DC257D-78E3-4145-B6DC-EFDF247FB37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extBox 9"/>
          <p:cNvSpPr txBox="1"/>
          <p:nvPr userDrawn="1"/>
        </p:nvSpPr>
        <p:spPr>
          <a:xfrm>
            <a:off x="3048000" y="6400800"/>
            <a:ext cx="279531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 smtClean="0">
                <a:solidFill>
                  <a:srgbClr val="33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Baseline Assessment Workshop 2  -  SLAC</a:t>
            </a:r>
            <a:endParaRPr lang="en-US" sz="1200" i="1" dirty="0">
              <a:solidFill>
                <a:srgbClr val="3333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381000" y="914400"/>
            <a:ext cx="8534400" cy="1588"/>
          </a:xfrm>
          <a:prstGeom prst="line">
            <a:avLst/>
          </a:prstGeom>
          <a:ln w="317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 userDrawn="1"/>
        </p:nvSpPr>
        <p:spPr>
          <a:xfrm>
            <a:off x="5943600" y="533400"/>
            <a:ext cx="257474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</a:rPr>
              <a:t>Reduced Bunch Number</a:t>
            </a:r>
            <a:endParaRPr lang="en-US" sz="1600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elvetic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17229121"/>
      </p:ext>
    </p:extLst>
  </p:cSld>
  <p:clrMapOvr>
    <a:masterClrMapping/>
  </p:clrMapOvr>
  <p:transition>
    <p:fade/>
  </p:transition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0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371600" cy="95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Text Box 18"/>
          <p:cNvSpPr txBox="1">
            <a:spLocks noChangeArrowheads="1"/>
          </p:cNvSpPr>
          <p:nvPr userDrawn="1"/>
        </p:nvSpPr>
        <p:spPr bwMode="auto">
          <a:xfrm>
            <a:off x="1295400" y="533400"/>
            <a:ext cx="2821606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600" i="1" dirty="0">
                <a:solidFill>
                  <a:srgbClr val="3333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Global Design Effort  - CFS</a:t>
            </a:r>
          </a:p>
        </p:txBody>
      </p:sp>
      <p:sp>
        <p:nvSpPr>
          <p:cNvPr id="13" name="Text Box 21"/>
          <p:cNvSpPr txBox="1">
            <a:spLocks noChangeArrowheads="1"/>
          </p:cNvSpPr>
          <p:nvPr userDrawn="1"/>
        </p:nvSpPr>
        <p:spPr bwMode="auto">
          <a:xfrm>
            <a:off x="457200" y="6400800"/>
            <a:ext cx="590226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i="1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1-19-11</a:t>
            </a:r>
            <a:endParaRPr lang="en-US" i="1" dirty="0">
              <a:solidFill>
                <a:srgbClr val="009999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304800" y="6248400"/>
            <a:ext cx="8534400" cy="1588"/>
          </a:xfrm>
          <a:prstGeom prst="line">
            <a:avLst/>
          </a:prstGeom>
          <a:ln w="317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Slide Number Placeholder 1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z="1000" b="1" i="1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defRPr>
            </a:lvl1pPr>
          </a:lstStyle>
          <a:p>
            <a:fld id="{D3DC257D-78E3-4145-B6DC-EFDF247FB37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extBox 9"/>
          <p:cNvSpPr txBox="1"/>
          <p:nvPr userDrawn="1"/>
        </p:nvSpPr>
        <p:spPr>
          <a:xfrm>
            <a:off x="3048000" y="6400800"/>
            <a:ext cx="279531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 smtClean="0">
                <a:solidFill>
                  <a:srgbClr val="33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Baseline Assessment Workshop 2  -  SLAC</a:t>
            </a:r>
            <a:endParaRPr lang="en-US" sz="1200" i="1" dirty="0">
              <a:solidFill>
                <a:srgbClr val="3333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381000" y="914400"/>
            <a:ext cx="8534400" cy="1588"/>
          </a:xfrm>
          <a:prstGeom prst="line">
            <a:avLst/>
          </a:prstGeom>
          <a:ln w="317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 userDrawn="1"/>
        </p:nvSpPr>
        <p:spPr>
          <a:xfrm>
            <a:off x="5943600" y="533400"/>
            <a:ext cx="257474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</a:rPr>
              <a:t>Reduced Bunch Number</a:t>
            </a:r>
            <a:endParaRPr lang="en-US" sz="1600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elvetic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35745"/>
      </p:ext>
    </p:extLst>
  </p:cSld>
  <p:clrMapOvr>
    <a:masterClrMapping/>
  </p:clrMapOvr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0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371600" cy="95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Text Box 18"/>
          <p:cNvSpPr txBox="1">
            <a:spLocks noChangeArrowheads="1"/>
          </p:cNvSpPr>
          <p:nvPr userDrawn="1"/>
        </p:nvSpPr>
        <p:spPr bwMode="auto">
          <a:xfrm>
            <a:off x="1295400" y="533400"/>
            <a:ext cx="2821606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600" i="1" dirty="0">
                <a:solidFill>
                  <a:srgbClr val="3333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Global Design Effort  - CFS</a:t>
            </a:r>
          </a:p>
        </p:txBody>
      </p:sp>
      <p:sp>
        <p:nvSpPr>
          <p:cNvPr id="13" name="Text Box 21"/>
          <p:cNvSpPr txBox="1">
            <a:spLocks noChangeArrowheads="1"/>
          </p:cNvSpPr>
          <p:nvPr userDrawn="1"/>
        </p:nvSpPr>
        <p:spPr bwMode="auto">
          <a:xfrm>
            <a:off x="457200" y="6400800"/>
            <a:ext cx="590226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i="1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1-19-11</a:t>
            </a:r>
            <a:endParaRPr lang="en-US" i="1" dirty="0">
              <a:solidFill>
                <a:srgbClr val="009999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304800" y="6248400"/>
            <a:ext cx="8534400" cy="1588"/>
          </a:xfrm>
          <a:prstGeom prst="line">
            <a:avLst/>
          </a:prstGeom>
          <a:ln w="317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Slide Number Placeholder 1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z="1000" b="1" i="1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defRPr>
            </a:lvl1pPr>
          </a:lstStyle>
          <a:p>
            <a:fld id="{D3DC257D-78E3-4145-B6DC-EFDF247FB37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extBox 9"/>
          <p:cNvSpPr txBox="1"/>
          <p:nvPr userDrawn="1"/>
        </p:nvSpPr>
        <p:spPr>
          <a:xfrm>
            <a:off x="3048000" y="6400800"/>
            <a:ext cx="279531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 smtClean="0">
                <a:solidFill>
                  <a:srgbClr val="33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Baseline Assessment Workshop 2  -  SLAC</a:t>
            </a:r>
            <a:endParaRPr lang="en-US" sz="1200" i="1" dirty="0">
              <a:solidFill>
                <a:srgbClr val="3333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381000" y="914400"/>
            <a:ext cx="8534400" cy="1588"/>
          </a:xfrm>
          <a:prstGeom prst="line">
            <a:avLst/>
          </a:prstGeom>
          <a:ln w="317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 userDrawn="1"/>
        </p:nvSpPr>
        <p:spPr>
          <a:xfrm>
            <a:off x="5943600" y="533400"/>
            <a:ext cx="257474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</a:rPr>
              <a:t>Reduced Bunch Number</a:t>
            </a:r>
            <a:endParaRPr lang="en-US" sz="1600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elvetic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3946681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10 March, 2013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Marc Ross, SLAC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2C1F83-E6B1-4199-828B-FC3E47719B9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0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371600" cy="95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Text Box 18"/>
          <p:cNvSpPr txBox="1">
            <a:spLocks noChangeArrowheads="1"/>
          </p:cNvSpPr>
          <p:nvPr userDrawn="1"/>
        </p:nvSpPr>
        <p:spPr bwMode="auto">
          <a:xfrm>
            <a:off x="1295400" y="533400"/>
            <a:ext cx="2821606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600" i="1" dirty="0">
                <a:solidFill>
                  <a:srgbClr val="3333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Global Design Effort  - CFS</a:t>
            </a:r>
          </a:p>
        </p:txBody>
      </p:sp>
      <p:sp>
        <p:nvSpPr>
          <p:cNvPr id="13" name="Text Box 21"/>
          <p:cNvSpPr txBox="1">
            <a:spLocks noChangeArrowheads="1"/>
          </p:cNvSpPr>
          <p:nvPr userDrawn="1"/>
        </p:nvSpPr>
        <p:spPr bwMode="auto">
          <a:xfrm>
            <a:off x="457200" y="6400800"/>
            <a:ext cx="590226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i="1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1-19-11</a:t>
            </a:r>
            <a:endParaRPr lang="en-US" i="1" dirty="0">
              <a:solidFill>
                <a:srgbClr val="009999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304800" y="6248400"/>
            <a:ext cx="8534400" cy="1588"/>
          </a:xfrm>
          <a:prstGeom prst="line">
            <a:avLst/>
          </a:prstGeom>
          <a:ln w="317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Slide Number Placeholder 1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z="1000" b="1" i="1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defRPr>
            </a:lvl1pPr>
          </a:lstStyle>
          <a:p>
            <a:fld id="{D3DC257D-78E3-4145-B6DC-EFDF247FB37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extBox 9"/>
          <p:cNvSpPr txBox="1"/>
          <p:nvPr userDrawn="1"/>
        </p:nvSpPr>
        <p:spPr>
          <a:xfrm>
            <a:off x="3048000" y="6400800"/>
            <a:ext cx="279531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 smtClean="0">
                <a:solidFill>
                  <a:srgbClr val="33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Baseline Assessment Workshop 2  -  SLAC</a:t>
            </a:r>
            <a:endParaRPr lang="en-US" sz="1200" i="1" dirty="0">
              <a:solidFill>
                <a:srgbClr val="3333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381000" y="914400"/>
            <a:ext cx="8534400" cy="1588"/>
          </a:xfrm>
          <a:prstGeom prst="line">
            <a:avLst/>
          </a:prstGeom>
          <a:ln w="317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 userDrawn="1"/>
        </p:nvSpPr>
        <p:spPr>
          <a:xfrm>
            <a:off x="5943600" y="533400"/>
            <a:ext cx="257474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</a:rPr>
              <a:t>Reduced Bunch Number</a:t>
            </a:r>
            <a:endParaRPr lang="en-US" sz="1600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elvetic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97128813"/>
      </p:ext>
    </p:extLst>
  </p:cSld>
  <p:clrMapOvr>
    <a:masterClrMapping/>
  </p:clrMapOvr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0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371600" cy="95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Text Box 18"/>
          <p:cNvSpPr txBox="1">
            <a:spLocks noChangeArrowheads="1"/>
          </p:cNvSpPr>
          <p:nvPr userDrawn="1"/>
        </p:nvSpPr>
        <p:spPr bwMode="auto">
          <a:xfrm>
            <a:off x="1295400" y="533400"/>
            <a:ext cx="2821606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600" i="1" dirty="0">
                <a:solidFill>
                  <a:srgbClr val="3333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Global Design Effort  - CFS</a:t>
            </a:r>
          </a:p>
        </p:txBody>
      </p:sp>
      <p:sp>
        <p:nvSpPr>
          <p:cNvPr id="13" name="Text Box 21"/>
          <p:cNvSpPr txBox="1">
            <a:spLocks noChangeArrowheads="1"/>
          </p:cNvSpPr>
          <p:nvPr userDrawn="1"/>
        </p:nvSpPr>
        <p:spPr bwMode="auto">
          <a:xfrm>
            <a:off x="457200" y="6400800"/>
            <a:ext cx="590226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i="1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1-19-11</a:t>
            </a:r>
            <a:endParaRPr lang="en-US" i="1" dirty="0">
              <a:solidFill>
                <a:srgbClr val="009999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304800" y="6248400"/>
            <a:ext cx="8534400" cy="1588"/>
          </a:xfrm>
          <a:prstGeom prst="line">
            <a:avLst/>
          </a:prstGeom>
          <a:ln w="317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Slide Number Placeholder 1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z="1000" b="1" i="1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defRPr>
            </a:lvl1pPr>
          </a:lstStyle>
          <a:p>
            <a:fld id="{D3DC257D-78E3-4145-B6DC-EFDF247FB37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extBox 9"/>
          <p:cNvSpPr txBox="1"/>
          <p:nvPr userDrawn="1"/>
        </p:nvSpPr>
        <p:spPr>
          <a:xfrm>
            <a:off x="3048000" y="6400800"/>
            <a:ext cx="279531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 smtClean="0">
                <a:solidFill>
                  <a:srgbClr val="33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Baseline Assessment Workshop 2  -  SLAC</a:t>
            </a:r>
            <a:endParaRPr lang="en-US" sz="1200" i="1" dirty="0">
              <a:solidFill>
                <a:srgbClr val="3333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381000" y="914400"/>
            <a:ext cx="8534400" cy="1588"/>
          </a:xfrm>
          <a:prstGeom prst="line">
            <a:avLst/>
          </a:prstGeom>
          <a:ln w="317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 userDrawn="1"/>
        </p:nvSpPr>
        <p:spPr>
          <a:xfrm>
            <a:off x="5943600" y="533400"/>
            <a:ext cx="257474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</a:rPr>
              <a:t>Reduced Bunch Number</a:t>
            </a:r>
            <a:endParaRPr lang="en-US" sz="1600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elvetic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5615464"/>
      </p:ext>
    </p:extLst>
  </p:cSld>
  <p:clrMapOvr>
    <a:masterClrMapping/>
  </p:clrMapOvr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640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48640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ln w="9525">
            <a:noFill/>
          </a:ln>
          <a:extLs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486404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 sz="1400" b="0"/>
            </a:lvl1pPr>
          </a:lstStyle>
          <a:p>
            <a:r>
              <a:rPr lang="en-US" smtClean="0"/>
              <a:t>10 March, 2013</a:t>
            </a:r>
            <a:endParaRPr lang="en-US"/>
          </a:p>
        </p:txBody>
      </p:sp>
      <p:sp>
        <p:nvSpPr>
          <p:cNvPr id="486405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 sz="1400" b="0"/>
            </a:lvl1pPr>
          </a:lstStyle>
          <a:p>
            <a:r>
              <a:rPr lang="en-US" smtClean="0"/>
              <a:t>Marc Ross, SLAC</a:t>
            </a:r>
            <a:endParaRPr lang="en-US"/>
          </a:p>
        </p:txBody>
      </p:sp>
      <p:sp>
        <p:nvSpPr>
          <p:cNvPr id="486406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 sz="1400" b="0">
                <a:solidFill>
                  <a:schemeClr val="tx1"/>
                </a:solidFill>
              </a:defRPr>
            </a:lvl1pPr>
          </a:lstStyle>
          <a:p>
            <a:fld id="{674DD260-0EF2-4AB1-967E-2A3269920991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  <a:latin typeface="Times" pitchFamily="18" charset="0"/>
            </a:endParaRPr>
          </a:p>
        </p:txBody>
      </p:sp>
      <p:sp>
        <p:nvSpPr>
          <p:cNvPr id="486407" name="Line 7"/>
          <p:cNvSpPr>
            <a:spLocks noChangeShapeType="1"/>
          </p:cNvSpPr>
          <p:nvPr/>
        </p:nvSpPr>
        <p:spPr bwMode="auto">
          <a:xfrm>
            <a:off x="381000" y="6248400"/>
            <a:ext cx="8382000" cy="0"/>
          </a:xfrm>
          <a:prstGeom prst="line">
            <a:avLst/>
          </a:prstGeom>
          <a:noFill/>
          <a:ln w="19050">
            <a:solidFill>
              <a:srgbClr val="8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 fontAlgn="base" hangingPunct="1"/>
            <a:endParaRPr lang="en-US" sz="2400" b="0" smtClean="0">
              <a:solidFill>
                <a:srgbClr val="000000"/>
              </a:solidFill>
              <a:latin typeface="Times New Roman" pitchFamily="18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70544980"/>
      </p:ext>
    </p:extLst>
  </p:cSld>
  <p:clrMapOvr>
    <a:masterClrMapping/>
  </p:clrMapOvr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10 March,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Marc Ross, SLAC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9A02F0-6C31-4BB4-A794-D6475DC54BEE}" type="slidenum">
              <a:rPr lang="en-US"/>
              <a:pPr/>
              <a:t>‹#›</a:t>
            </a:fld>
            <a:endParaRPr lang="en-US">
              <a:solidFill>
                <a:srgbClr val="000000"/>
              </a:solidFill>
              <a:latin typeface="Times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02646028"/>
      </p:ext>
    </p:extLst>
  </p:cSld>
  <p:clrMapOvr>
    <a:masterClrMapping/>
  </p:clrMapOvr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10 March,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Marc Ross, SLAC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79B9259-1B4D-4050-8657-3874106815F6}" type="slidenum">
              <a:rPr lang="en-US"/>
              <a:pPr/>
              <a:t>‹#›</a:t>
            </a:fld>
            <a:endParaRPr lang="en-US">
              <a:solidFill>
                <a:srgbClr val="000000"/>
              </a:solidFill>
              <a:latin typeface="Times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18259219"/>
      </p:ext>
    </p:extLst>
  </p:cSld>
  <p:clrMapOvr>
    <a:masterClrMapping/>
  </p:clrMapOvr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143000"/>
            <a:ext cx="3810000" cy="5181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143000"/>
            <a:ext cx="3810000" cy="5181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10 March, 2013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Marc Ross, SLAC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966C238-DB76-4010-ADB8-E3CE3920C1B4}" type="slidenum">
              <a:rPr lang="en-US"/>
              <a:pPr/>
              <a:t>‹#›</a:t>
            </a:fld>
            <a:endParaRPr lang="en-US">
              <a:solidFill>
                <a:srgbClr val="000000"/>
              </a:solidFill>
              <a:latin typeface="Times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05726567"/>
      </p:ext>
    </p:extLst>
  </p:cSld>
  <p:clrMapOvr>
    <a:masterClrMapping/>
  </p:clrMapOvr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10 March, 2013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Marc Ross, SLAC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6BBD6B2-C4B9-4C83-A2CB-DBA74FF8C7E9}" type="slidenum">
              <a:rPr lang="en-US"/>
              <a:pPr/>
              <a:t>‹#›</a:t>
            </a:fld>
            <a:endParaRPr lang="en-US">
              <a:solidFill>
                <a:srgbClr val="000000"/>
              </a:solidFill>
              <a:latin typeface="Times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82209494"/>
      </p:ext>
    </p:extLst>
  </p:cSld>
  <p:clrMapOvr>
    <a:masterClrMapping/>
  </p:clrMapOvr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10 March, 2013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Marc Ross, SLAC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A384978-C7B9-4DB4-94E5-FB463222C2F1}" type="slidenum">
              <a:rPr lang="en-US"/>
              <a:pPr/>
              <a:t>‹#›</a:t>
            </a:fld>
            <a:endParaRPr lang="en-US">
              <a:solidFill>
                <a:srgbClr val="000000"/>
              </a:solidFill>
              <a:latin typeface="Times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38690953"/>
      </p:ext>
    </p:extLst>
  </p:cSld>
  <p:clrMapOvr>
    <a:masterClrMapping/>
  </p:clrMapOvr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10 March, 2013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Marc Ross, SLAC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353DF75-602C-4291-94D8-421BA40ABB3C}" type="slidenum">
              <a:rPr lang="en-US"/>
              <a:pPr/>
              <a:t>‹#›</a:t>
            </a:fld>
            <a:endParaRPr lang="en-US">
              <a:solidFill>
                <a:srgbClr val="000000"/>
              </a:solidFill>
              <a:latin typeface="Times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91058021"/>
      </p:ext>
    </p:extLst>
  </p:cSld>
  <p:clrMapOvr>
    <a:masterClrMapping/>
  </p:clrMapOvr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10 March, 2013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Marc Ross, SLAC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CFC8E16-E561-4F00-BC4B-3A8E733E96CE}" type="slidenum">
              <a:rPr lang="en-US"/>
              <a:pPr/>
              <a:t>‹#›</a:t>
            </a:fld>
            <a:endParaRPr lang="en-US">
              <a:solidFill>
                <a:srgbClr val="000000"/>
              </a:solidFill>
              <a:latin typeface="Times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6010906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10 March, 2013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Marc Ross, SLAC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83CD77-562C-4FB6-BE66-F3619C02B7E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10 March, 2013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Marc Ross, SLAC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AD146A-4E6D-4CE8-88A4-A41696184331}" type="slidenum">
              <a:rPr lang="en-US"/>
              <a:pPr/>
              <a:t>‹#›</a:t>
            </a:fld>
            <a:endParaRPr lang="en-US">
              <a:solidFill>
                <a:srgbClr val="000000"/>
              </a:solidFill>
              <a:latin typeface="Times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79209760"/>
      </p:ext>
    </p:extLst>
  </p:cSld>
  <p:clrMapOvr>
    <a:masterClrMapping/>
  </p:clrMapOvr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10 March,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Marc Ross, SLAC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312FAE-0406-4489-9244-5FE0984D2E8E}" type="slidenum">
              <a:rPr lang="en-US"/>
              <a:pPr/>
              <a:t>‹#›</a:t>
            </a:fld>
            <a:endParaRPr lang="en-US">
              <a:solidFill>
                <a:srgbClr val="000000"/>
              </a:solidFill>
              <a:latin typeface="Times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77875423"/>
      </p:ext>
    </p:extLst>
  </p:cSld>
  <p:clrMapOvr>
    <a:masterClrMapping/>
  </p:clrMapOvr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0"/>
            <a:ext cx="1943100" cy="6324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0"/>
            <a:ext cx="5676900" cy="6324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10 March,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Marc Ross, SLAC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DEE24FE-3137-469F-BF31-86D5C078BC74}" type="slidenum">
              <a:rPr lang="en-US"/>
              <a:pPr/>
              <a:t>‹#›</a:t>
            </a:fld>
            <a:endParaRPr lang="en-US">
              <a:solidFill>
                <a:srgbClr val="000000"/>
              </a:solidFill>
              <a:latin typeface="Times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4014479"/>
      </p:ext>
    </p:extLst>
  </p:cSld>
  <p:clrMapOvr>
    <a:masterClrMapping/>
  </p:clrMapOvr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0"/>
            <a:ext cx="7010400" cy="685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143000"/>
            <a:ext cx="3810000" cy="5181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143000"/>
            <a:ext cx="3810000" cy="5181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85800" y="6477000"/>
            <a:ext cx="1905000" cy="3048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10 March, 2013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819400" y="6477000"/>
            <a:ext cx="3657600" cy="3048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Marc Ross, SLAC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81800" y="6477000"/>
            <a:ext cx="1905000" cy="304800"/>
          </a:xfrm>
        </p:spPr>
        <p:txBody>
          <a:bodyPr/>
          <a:lstStyle>
            <a:lvl1pPr>
              <a:defRPr/>
            </a:lvl1pPr>
          </a:lstStyle>
          <a:p>
            <a:fld id="{0DA4BC1A-570D-4731-9FF2-4837617D39FB}" type="slidenum">
              <a:rPr lang="en-US"/>
              <a:pPr/>
              <a:t>‹#›</a:t>
            </a:fld>
            <a:endParaRPr lang="en-US">
              <a:solidFill>
                <a:srgbClr val="000000"/>
              </a:solidFill>
              <a:latin typeface="Times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04671741"/>
      </p:ext>
    </p:extLst>
  </p:cSld>
  <p:clrMapOvr>
    <a:masterClrMapping/>
  </p:clrMapOvr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0"/>
            <a:ext cx="7010400" cy="685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143000"/>
            <a:ext cx="3810000" cy="5181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143000"/>
            <a:ext cx="3810000" cy="2514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810000"/>
            <a:ext cx="3810000" cy="2514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685800" y="6477000"/>
            <a:ext cx="1905000" cy="3048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10 March, 2013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2819400" y="6477000"/>
            <a:ext cx="3657600" cy="3048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Marc Ross, SLAC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6781800" y="6477000"/>
            <a:ext cx="1905000" cy="304800"/>
          </a:xfrm>
        </p:spPr>
        <p:txBody>
          <a:bodyPr/>
          <a:lstStyle>
            <a:lvl1pPr>
              <a:defRPr/>
            </a:lvl1pPr>
          </a:lstStyle>
          <a:p>
            <a:fld id="{5AF124F7-3BD9-4DA4-BCD2-5914A51E407F}" type="slidenum">
              <a:rPr lang="en-US"/>
              <a:pPr/>
              <a:t>‹#›</a:t>
            </a:fld>
            <a:endParaRPr lang="en-US">
              <a:solidFill>
                <a:srgbClr val="000000"/>
              </a:solidFill>
              <a:latin typeface="Times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72536651"/>
      </p:ext>
    </p:extLst>
  </p:cSld>
  <p:clrMapOvr>
    <a:masterClrMapping/>
  </p:clrMapOvr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685800" y="0"/>
            <a:ext cx="7772400" cy="6324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85800" y="6477000"/>
            <a:ext cx="1905000" cy="3048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10 March, 2013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819400" y="6477000"/>
            <a:ext cx="3657600" cy="3048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Marc Ross, SLAC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781800" y="6477000"/>
            <a:ext cx="1905000" cy="304800"/>
          </a:xfrm>
        </p:spPr>
        <p:txBody>
          <a:bodyPr/>
          <a:lstStyle>
            <a:lvl1pPr>
              <a:defRPr/>
            </a:lvl1pPr>
          </a:lstStyle>
          <a:p>
            <a:fld id="{C5A441EC-87DA-40CA-9B05-863FBD2C9E3D}" type="slidenum">
              <a:rPr lang="en-US"/>
              <a:pPr/>
              <a:t>‹#›</a:t>
            </a:fld>
            <a:endParaRPr lang="en-US">
              <a:solidFill>
                <a:srgbClr val="000000"/>
              </a:solidFill>
              <a:latin typeface="Times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96727358"/>
      </p:ext>
    </p:extLst>
  </p:cSld>
  <p:clrMapOvr>
    <a:masterClrMapping/>
  </p:clrMapOvr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640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48640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ln w="9525">
            <a:noFill/>
          </a:ln>
          <a:extLs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486404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 sz="1400" b="0"/>
            </a:lvl1pPr>
          </a:lstStyle>
          <a:p>
            <a:r>
              <a:rPr lang="en-US" smtClean="0"/>
              <a:t>10 March, 2013</a:t>
            </a:r>
            <a:endParaRPr lang="en-US"/>
          </a:p>
        </p:txBody>
      </p:sp>
      <p:sp>
        <p:nvSpPr>
          <p:cNvPr id="486405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 sz="1400" b="0"/>
            </a:lvl1pPr>
          </a:lstStyle>
          <a:p>
            <a:r>
              <a:rPr lang="en-US" smtClean="0"/>
              <a:t>Marc Ross, SLAC</a:t>
            </a:r>
            <a:endParaRPr lang="en-US"/>
          </a:p>
        </p:txBody>
      </p:sp>
      <p:sp>
        <p:nvSpPr>
          <p:cNvPr id="486406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 sz="1400" b="0">
                <a:solidFill>
                  <a:schemeClr val="tx1"/>
                </a:solidFill>
              </a:defRPr>
            </a:lvl1pPr>
          </a:lstStyle>
          <a:p>
            <a:fld id="{674DD260-0EF2-4AB1-967E-2A3269920991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  <a:latin typeface="Times" pitchFamily="18" charset="0"/>
            </a:endParaRPr>
          </a:p>
        </p:txBody>
      </p:sp>
      <p:sp>
        <p:nvSpPr>
          <p:cNvPr id="486407" name="Line 7"/>
          <p:cNvSpPr>
            <a:spLocks noChangeShapeType="1"/>
          </p:cNvSpPr>
          <p:nvPr/>
        </p:nvSpPr>
        <p:spPr bwMode="auto">
          <a:xfrm>
            <a:off x="381000" y="6248400"/>
            <a:ext cx="8382000" cy="0"/>
          </a:xfrm>
          <a:prstGeom prst="line">
            <a:avLst/>
          </a:prstGeom>
          <a:noFill/>
          <a:ln w="19050">
            <a:solidFill>
              <a:srgbClr val="8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 fontAlgn="base" hangingPunct="1"/>
            <a:endParaRPr lang="en-US" sz="2400" b="0" smtClean="0">
              <a:solidFill>
                <a:srgbClr val="000000"/>
              </a:solidFill>
              <a:latin typeface="Times New Roman" pitchFamily="18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74365944"/>
      </p:ext>
    </p:extLst>
  </p:cSld>
  <p:clrMapOvr>
    <a:masterClrMapping/>
  </p:clrMapOvr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10 March,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Marc Ross, SLAC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9A02F0-6C31-4BB4-A794-D6475DC54BEE}" type="slidenum">
              <a:rPr lang="en-US"/>
              <a:pPr/>
              <a:t>‹#›</a:t>
            </a:fld>
            <a:endParaRPr lang="en-US">
              <a:solidFill>
                <a:srgbClr val="000000"/>
              </a:solidFill>
              <a:latin typeface="Times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8471417"/>
      </p:ext>
    </p:extLst>
  </p:cSld>
  <p:clrMapOvr>
    <a:masterClrMapping/>
  </p:clrMapOvr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10 March,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Marc Ross, SLAC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79B9259-1B4D-4050-8657-3874106815F6}" type="slidenum">
              <a:rPr lang="en-US"/>
              <a:pPr/>
              <a:t>‹#›</a:t>
            </a:fld>
            <a:endParaRPr lang="en-US">
              <a:solidFill>
                <a:srgbClr val="000000"/>
              </a:solidFill>
              <a:latin typeface="Times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18446019"/>
      </p:ext>
    </p:extLst>
  </p:cSld>
  <p:clrMapOvr>
    <a:masterClrMapping/>
  </p:clrMapOvr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143000"/>
            <a:ext cx="3810000" cy="5181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143000"/>
            <a:ext cx="3810000" cy="5181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10 March, 2013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Marc Ross, SLAC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966C238-DB76-4010-ADB8-E3CE3920C1B4}" type="slidenum">
              <a:rPr lang="en-US"/>
              <a:pPr/>
              <a:t>‹#›</a:t>
            </a:fld>
            <a:endParaRPr lang="en-US">
              <a:solidFill>
                <a:srgbClr val="000000"/>
              </a:solidFill>
              <a:latin typeface="Times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7074178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10 March, 2013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Marc Ross, SLAC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E2F4C6-DD3A-4B8C-BFCD-AEEBC4BF7E2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10 March, 2013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Marc Ross, SLAC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6BBD6B2-C4B9-4C83-A2CB-DBA74FF8C7E9}" type="slidenum">
              <a:rPr lang="en-US"/>
              <a:pPr/>
              <a:t>‹#›</a:t>
            </a:fld>
            <a:endParaRPr lang="en-US">
              <a:solidFill>
                <a:srgbClr val="000000"/>
              </a:solidFill>
              <a:latin typeface="Times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1603323"/>
      </p:ext>
    </p:extLst>
  </p:cSld>
  <p:clrMapOvr>
    <a:masterClrMapping/>
  </p:clrMapOvr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10 March, 2013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Marc Ross, SLAC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A384978-C7B9-4DB4-94E5-FB463222C2F1}" type="slidenum">
              <a:rPr lang="en-US"/>
              <a:pPr/>
              <a:t>‹#›</a:t>
            </a:fld>
            <a:endParaRPr lang="en-US">
              <a:solidFill>
                <a:srgbClr val="000000"/>
              </a:solidFill>
              <a:latin typeface="Times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18838645"/>
      </p:ext>
    </p:extLst>
  </p:cSld>
  <p:clrMapOvr>
    <a:masterClrMapping/>
  </p:clrMapOvr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10 March, 2013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Marc Ross, SLAC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353DF75-602C-4291-94D8-421BA40ABB3C}" type="slidenum">
              <a:rPr lang="en-US"/>
              <a:pPr/>
              <a:t>‹#›</a:t>
            </a:fld>
            <a:endParaRPr lang="en-US">
              <a:solidFill>
                <a:srgbClr val="000000"/>
              </a:solidFill>
              <a:latin typeface="Times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9588243"/>
      </p:ext>
    </p:extLst>
  </p:cSld>
  <p:clrMapOvr>
    <a:masterClrMapping/>
  </p:clrMapOvr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10 March, 2013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Marc Ross, SLAC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CFC8E16-E561-4F00-BC4B-3A8E733E96CE}" type="slidenum">
              <a:rPr lang="en-US"/>
              <a:pPr/>
              <a:t>‹#›</a:t>
            </a:fld>
            <a:endParaRPr lang="en-US">
              <a:solidFill>
                <a:srgbClr val="000000"/>
              </a:solidFill>
              <a:latin typeface="Times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4831341"/>
      </p:ext>
    </p:extLst>
  </p:cSld>
  <p:clrMapOvr>
    <a:masterClrMapping/>
  </p:clrMapOvr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10 March, 2013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Marc Ross, SLAC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AD146A-4E6D-4CE8-88A4-A41696184331}" type="slidenum">
              <a:rPr lang="en-US"/>
              <a:pPr/>
              <a:t>‹#›</a:t>
            </a:fld>
            <a:endParaRPr lang="en-US">
              <a:solidFill>
                <a:srgbClr val="000000"/>
              </a:solidFill>
              <a:latin typeface="Times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0473863"/>
      </p:ext>
    </p:extLst>
  </p:cSld>
  <p:clrMapOvr>
    <a:masterClrMapping/>
  </p:clrMapOvr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10 March,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Marc Ross, SLAC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312FAE-0406-4489-9244-5FE0984D2E8E}" type="slidenum">
              <a:rPr lang="en-US"/>
              <a:pPr/>
              <a:t>‹#›</a:t>
            </a:fld>
            <a:endParaRPr lang="en-US">
              <a:solidFill>
                <a:srgbClr val="000000"/>
              </a:solidFill>
              <a:latin typeface="Times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26494358"/>
      </p:ext>
    </p:extLst>
  </p:cSld>
  <p:clrMapOvr>
    <a:masterClrMapping/>
  </p:clrMapOvr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0"/>
            <a:ext cx="1943100" cy="6324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0"/>
            <a:ext cx="5676900" cy="6324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10 March,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Marc Ross, SLAC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DEE24FE-3137-469F-BF31-86D5C078BC74}" type="slidenum">
              <a:rPr lang="en-US"/>
              <a:pPr/>
              <a:t>‹#›</a:t>
            </a:fld>
            <a:endParaRPr lang="en-US">
              <a:solidFill>
                <a:srgbClr val="000000"/>
              </a:solidFill>
              <a:latin typeface="Times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6658126"/>
      </p:ext>
    </p:extLst>
  </p:cSld>
  <p:clrMapOvr>
    <a:masterClrMapping/>
  </p:clrMapOvr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0"/>
            <a:ext cx="7010400" cy="685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143000"/>
            <a:ext cx="3810000" cy="5181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143000"/>
            <a:ext cx="3810000" cy="5181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85800" y="6477000"/>
            <a:ext cx="1905000" cy="3048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10 March, 2013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819400" y="6477000"/>
            <a:ext cx="3657600" cy="3048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Marc Ross, SLAC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81800" y="6477000"/>
            <a:ext cx="1905000" cy="304800"/>
          </a:xfrm>
        </p:spPr>
        <p:txBody>
          <a:bodyPr/>
          <a:lstStyle>
            <a:lvl1pPr>
              <a:defRPr/>
            </a:lvl1pPr>
          </a:lstStyle>
          <a:p>
            <a:fld id="{0DA4BC1A-570D-4731-9FF2-4837617D39FB}" type="slidenum">
              <a:rPr lang="en-US"/>
              <a:pPr/>
              <a:t>‹#›</a:t>
            </a:fld>
            <a:endParaRPr lang="en-US">
              <a:solidFill>
                <a:srgbClr val="000000"/>
              </a:solidFill>
              <a:latin typeface="Times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69958779"/>
      </p:ext>
    </p:extLst>
  </p:cSld>
  <p:clrMapOvr>
    <a:masterClrMapping/>
  </p:clrMapOvr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0"/>
            <a:ext cx="7010400" cy="685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143000"/>
            <a:ext cx="3810000" cy="5181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143000"/>
            <a:ext cx="3810000" cy="2514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810000"/>
            <a:ext cx="3810000" cy="2514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685800" y="6477000"/>
            <a:ext cx="1905000" cy="3048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10 March, 2013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2819400" y="6477000"/>
            <a:ext cx="3657600" cy="3048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Marc Ross, SLAC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6781800" y="6477000"/>
            <a:ext cx="1905000" cy="304800"/>
          </a:xfrm>
        </p:spPr>
        <p:txBody>
          <a:bodyPr/>
          <a:lstStyle>
            <a:lvl1pPr>
              <a:defRPr/>
            </a:lvl1pPr>
          </a:lstStyle>
          <a:p>
            <a:fld id="{5AF124F7-3BD9-4DA4-BCD2-5914A51E407F}" type="slidenum">
              <a:rPr lang="en-US"/>
              <a:pPr/>
              <a:t>‹#›</a:t>
            </a:fld>
            <a:endParaRPr lang="en-US">
              <a:solidFill>
                <a:srgbClr val="000000"/>
              </a:solidFill>
              <a:latin typeface="Times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96620778"/>
      </p:ext>
    </p:extLst>
  </p:cSld>
  <p:clrMapOvr>
    <a:masterClrMapping/>
  </p:clrMapOvr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685800" y="0"/>
            <a:ext cx="7772400" cy="6324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85800" y="6477000"/>
            <a:ext cx="1905000" cy="3048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10 March, 2013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819400" y="6477000"/>
            <a:ext cx="3657600" cy="3048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Marc Ross, SLAC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781800" y="6477000"/>
            <a:ext cx="1905000" cy="304800"/>
          </a:xfrm>
        </p:spPr>
        <p:txBody>
          <a:bodyPr/>
          <a:lstStyle>
            <a:lvl1pPr>
              <a:defRPr/>
            </a:lvl1pPr>
          </a:lstStyle>
          <a:p>
            <a:fld id="{C5A441EC-87DA-40CA-9B05-863FBD2C9E3D}" type="slidenum">
              <a:rPr lang="en-US"/>
              <a:pPr/>
              <a:t>‹#›</a:t>
            </a:fld>
            <a:endParaRPr lang="en-US">
              <a:solidFill>
                <a:srgbClr val="000000"/>
              </a:solidFill>
              <a:latin typeface="Times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32196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10 March, 2013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Marc Ross, SLAC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ECF978-FA93-4D81-8D17-B77E609A356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3" name="Line 73"/>
          <p:cNvSpPr>
            <a:spLocks noChangeShapeType="1"/>
          </p:cNvSpPr>
          <p:nvPr userDrawn="1"/>
        </p:nvSpPr>
        <p:spPr bwMode="auto">
          <a:xfrm>
            <a:off x="115888" y="6477000"/>
            <a:ext cx="8904287" cy="0"/>
          </a:xfrm>
          <a:prstGeom prst="line">
            <a:avLst/>
          </a:prstGeom>
          <a:noFill/>
          <a:ln w="12700">
            <a:solidFill>
              <a:schemeClr val="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pPr eaLnBrk="1" fontAlgn="base" hangingPunct="1">
              <a:spcBef>
                <a:spcPct val="20000"/>
              </a:spcBef>
              <a:buClr>
                <a:srgbClr val="F8B323"/>
              </a:buClr>
              <a:buFont typeface="Wingdings" pitchFamily="2" charset="2"/>
              <a:buChar char="n"/>
            </a:pPr>
            <a:endParaRPr lang="en-US" sz="900" b="0">
              <a:solidFill>
                <a:srgbClr val="261748"/>
              </a:solidFill>
              <a:ea typeface="ＭＳ Ｐゴシック" pitchFamily="112" charset="-128"/>
              <a:cs typeface="+mn-cs"/>
            </a:endParaRPr>
          </a:p>
        </p:txBody>
      </p:sp>
      <p:sp>
        <p:nvSpPr>
          <p:cNvPr id="10322" name="Rectangle 82"/>
          <p:cNvSpPr>
            <a:spLocks noChangeArrowheads="1"/>
          </p:cNvSpPr>
          <p:nvPr userDrawn="1"/>
        </p:nvSpPr>
        <p:spPr bwMode="auto">
          <a:xfrm>
            <a:off x="8448675" y="119063"/>
            <a:ext cx="569913" cy="903287"/>
          </a:xfrm>
          <a:prstGeom prst="rect">
            <a:avLst/>
          </a:prstGeom>
          <a:solidFill>
            <a:schemeClr val="hlink"/>
          </a:solidFill>
          <a:ln w="9525">
            <a:solidFill>
              <a:srgbClr val="261748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1" fontAlgn="base" hangingPunct="1">
              <a:spcBef>
                <a:spcPct val="20000"/>
              </a:spcBef>
              <a:buClr>
                <a:srgbClr val="F8B323"/>
              </a:buClr>
              <a:buFont typeface="Wingdings" pitchFamily="2" charset="2"/>
              <a:buChar char="n"/>
            </a:pPr>
            <a:endParaRPr lang="en-US" sz="900" b="0">
              <a:solidFill>
                <a:srgbClr val="261748"/>
              </a:solidFill>
              <a:ea typeface="ＭＳ Ｐゴシック" pitchFamily="112" charset="-128"/>
              <a:cs typeface="+mn-cs"/>
            </a:endParaRPr>
          </a:p>
        </p:txBody>
      </p:sp>
      <p:pic>
        <p:nvPicPr>
          <p:cNvPr id="10323" name="Picture 83" descr="logo-XFEL_rgb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475" y="114300"/>
            <a:ext cx="911225" cy="911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324" name="Rectangle 84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942975" y="3411538"/>
            <a:ext cx="7258050" cy="2868612"/>
          </a:xfrm>
          <a:extLst>
            <a:ext uri="{91240B29-F687-4F45-9708-019B960494DF}">
              <a14:hiddenLine xmlns:a14="http://schemas.microsoft.com/office/drawing/2010/main" w="28575">
                <a:solidFill>
                  <a:srgbClr val="FF66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1440" tIns="45720" bIns="0"/>
          <a:lstStyle>
            <a:lvl1pPr marL="0" indent="0" algn="ctr">
              <a:buFont typeface="Wingdings" pitchFamily="2" charset="2"/>
              <a:buNone/>
              <a:defRPr sz="3200">
                <a:solidFill>
                  <a:schemeClr val="hlink"/>
                </a:solidFill>
              </a:defRPr>
            </a:lvl1pPr>
          </a:lstStyle>
          <a:p>
            <a:pPr lvl="0"/>
            <a:r>
              <a:rPr lang="en-GB" noProof="0" smtClean="0"/>
              <a:t>Subtitle format (max. 4 lines)</a:t>
            </a:r>
          </a:p>
          <a:p>
            <a:pPr lvl="0"/>
            <a:r>
              <a:rPr lang="en-GB" noProof="0" smtClean="0"/>
              <a:t>(conference, location, name of the speaker, date)</a:t>
            </a:r>
          </a:p>
          <a:p>
            <a:pPr lvl="0"/>
            <a:r>
              <a:rPr lang="en-GB" noProof="0" smtClean="0"/>
              <a:t>You are in the slide master view: Don’t edit here!</a:t>
            </a:r>
          </a:p>
        </p:txBody>
      </p:sp>
      <p:sp>
        <p:nvSpPr>
          <p:cNvPr id="10325" name="Line 85"/>
          <p:cNvSpPr>
            <a:spLocks noChangeShapeType="1"/>
          </p:cNvSpPr>
          <p:nvPr userDrawn="1"/>
        </p:nvSpPr>
        <p:spPr bwMode="auto">
          <a:xfrm>
            <a:off x="115888" y="6477000"/>
            <a:ext cx="8904287" cy="0"/>
          </a:xfrm>
          <a:prstGeom prst="line">
            <a:avLst/>
          </a:prstGeom>
          <a:noFill/>
          <a:ln w="12700">
            <a:solidFill>
              <a:schemeClr val="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pPr eaLnBrk="1" fontAlgn="base" hangingPunct="1">
              <a:spcBef>
                <a:spcPct val="20000"/>
              </a:spcBef>
              <a:buClr>
                <a:srgbClr val="F8B323"/>
              </a:buClr>
              <a:buFont typeface="Wingdings" pitchFamily="2" charset="2"/>
              <a:buChar char="n"/>
            </a:pPr>
            <a:endParaRPr lang="en-US" sz="900" b="0">
              <a:solidFill>
                <a:srgbClr val="261748"/>
              </a:solidFill>
              <a:ea typeface="ＭＳ Ｐゴシック" pitchFamily="112" charset="-128"/>
              <a:cs typeface="+mn-cs"/>
            </a:endParaRPr>
          </a:p>
        </p:txBody>
      </p:sp>
      <p:sp>
        <p:nvSpPr>
          <p:cNvPr id="10326" name="Rectangle 86"/>
          <p:cNvSpPr>
            <a:spLocks noGrp="1" noChangeArrowheads="1"/>
          </p:cNvSpPr>
          <p:nvPr>
            <p:ph type="ctrTitle" sz="quarter"/>
          </p:nvPr>
        </p:nvSpPr>
        <p:spPr>
          <a:xfrm>
            <a:off x="939800" y="1314450"/>
            <a:ext cx="7251700" cy="1844675"/>
          </a:xfrm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40" bIns="45720" anchor="ctr"/>
          <a:lstStyle>
            <a:lvl1pPr algn="ctr">
              <a:defRPr sz="5500" b="0">
                <a:solidFill>
                  <a:schemeClr val="hlink"/>
                </a:solidFill>
              </a:defRPr>
            </a:lvl1pPr>
          </a:lstStyle>
          <a:p>
            <a:pPr lvl="0"/>
            <a:r>
              <a:rPr lang="en-GB" noProof="0" smtClean="0"/>
              <a:t>Title format (max. 2 lines), don’t edit here</a:t>
            </a:r>
          </a:p>
        </p:txBody>
      </p:sp>
      <p:pic>
        <p:nvPicPr>
          <p:cNvPr id="10327" name="Picture 87" descr="Undulator_final_nurh#50DE97_links4-1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5375" y="114300"/>
            <a:ext cx="7281863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84298439"/>
      </p:ext>
    </p:extLst>
  </p:cSld>
  <p:clrMapOvr>
    <a:masterClrMapping/>
  </p:clrMapOvr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6BF7D6E2-84C4-4F0E-8767-35AAA1CCE6E1}" type="slidenum">
              <a:rPr lang="en-GB">
                <a:solidFill>
                  <a:srgbClr val="FFFFFF"/>
                </a:solidFill>
              </a:rPr>
              <a:pPr/>
              <a:t>‹#›</a:t>
            </a:fld>
            <a:endParaRPr lang="en-GB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Marc Ross, SLAC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47548118"/>
      </p:ext>
    </p:extLst>
  </p:cSld>
  <p:clrMapOvr>
    <a:masterClrMapping/>
  </p:clrMapOvr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ACDA38C2-A84E-4BB8-9725-A45789C60E9D}" type="slidenum">
              <a:rPr lang="en-GB">
                <a:solidFill>
                  <a:srgbClr val="FFFFFF"/>
                </a:solidFill>
              </a:rPr>
              <a:pPr/>
              <a:t>‹#›</a:t>
            </a:fld>
            <a:endParaRPr lang="en-GB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Marc Ross, SLAC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1086966"/>
      </p:ext>
    </p:extLst>
  </p:cSld>
  <p:clrMapOvr>
    <a:masterClrMapping/>
  </p:clrMapOvr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7475" y="1347788"/>
            <a:ext cx="2774950" cy="44592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44825" y="1347788"/>
            <a:ext cx="2774950" cy="44592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115D58CB-B92F-4771-8824-FE9DFC3FA661}" type="slidenum">
              <a:rPr lang="en-GB">
                <a:solidFill>
                  <a:srgbClr val="FFFFFF"/>
                </a:solidFill>
              </a:rPr>
              <a:pPr/>
              <a:t>‹#›</a:t>
            </a:fld>
            <a:endParaRPr lang="en-GB">
              <a:solidFill>
                <a:srgbClr val="FFFFF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Marc Ross, SLAC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2166061"/>
      </p:ext>
    </p:extLst>
  </p:cSld>
  <p:clrMapOvr>
    <a:masterClrMapping/>
  </p:clrMapOvr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9C047024-11F8-4FBC-95DE-1E895F442118}" type="slidenum">
              <a:rPr lang="en-GB">
                <a:solidFill>
                  <a:srgbClr val="FFFFFF"/>
                </a:solidFill>
              </a:rPr>
              <a:pPr/>
              <a:t>‹#›</a:t>
            </a:fld>
            <a:endParaRPr lang="en-GB">
              <a:solidFill>
                <a:srgbClr val="FFFFFF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Marc Ross, SLAC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2344244"/>
      </p:ext>
    </p:extLst>
  </p:cSld>
  <p:clrMapOvr>
    <a:masterClrMapping/>
  </p:clrMapOvr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1EC705B8-E4AA-4B7C-885F-4C0380888556}" type="slidenum">
              <a:rPr lang="en-GB">
                <a:solidFill>
                  <a:srgbClr val="FFFFFF"/>
                </a:solidFill>
              </a:rPr>
              <a:pPr/>
              <a:t>‹#›</a:t>
            </a:fld>
            <a:endParaRPr lang="en-GB">
              <a:solidFill>
                <a:srgbClr val="FFFFFF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Marc Ross, SLAC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66633305"/>
      </p:ext>
    </p:extLst>
  </p:cSld>
  <p:clrMapOvr>
    <a:masterClrMapping/>
  </p:clrMapOvr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78457818-EB78-4929-A3C2-0E13EC7308CA}" type="slidenum">
              <a:rPr lang="en-GB">
                <a:solidFill>
                  <a:srgbClr val="FFFFFF"/>
                </a:solidFill>
              </a:rPr>
              <a:pPr/>
              <a:t>‹#›</a:t>
            </a:fld>
            <a:endParaRPr lang="en-GB">
              <a:solidFill>
                <a:srgbClr val="FFFFFF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Marc Ross, SLAC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94730936"/>
      </p:ext>
    </p:extLst>
  </p:cSld>
  <p:clrMapOvr>
    <a:masterClrMapping/>
  </p:clrMapOvr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4BCB4635-C489-4972-9E1B-594A66F54EC2}" type="slidenum">
              <a:rPr lang="en-GB">
                <a:solidFill>
                  <a:srgbClr val="FFFFFF"/>
                </a:solidFill>
              </a:rPr>
              <a:pPr/>
              <a:t>‹#›</a:t>
            </a:fld>
            <a:endParaRPr lang="en-GB">
              <a:solidFill>
                <a:srgbClr val="FFFFF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Marc Ross, SLAC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17583224"/>
      </p:ext>
    </p:extLst>
  </p:cSld>
  <p:clrMapOvr>
    <a:masterClrMapping/>
  </p:clrMapOvr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D8702BD1-9AE4-487E-A138-1E080A1C8A01}" type="slidenum">
              <a:rPr lang="en-GB">
                <a:solidFill>
                  <a:srgbClr val="FFFFFF"/>
                </a:solidFill>
              </a:rPr>
              <a:pPr/>
              <a:t>‹#›</a:t>
            </a:fld>
            <a:endParaRPr lang="en-GB">
              <a:solidFill>
                <a:srgbClr val="FFFFF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Marc Ross, SLAC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18401781"/>
      </p:ext>
    </p:extLst>
  </p:cSld>
  <p:clrMapOvr>
    <a:masterClrMapping/>
  </p:clrMapOvr>
</p:sldLayout>
</file>

<file path=ppt/slideLayouts/slideLayout16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CFAA60CC-8318-4034-96F8-A0816CF12B1B}" type="slidenum">
              <a:rPr lang="en-GB">
                <a:solidFill>
                  <a:srgbClr val="FFFFFF"/>
                </a:solidFill>
              </a:rPr>
              <a:pPr/>
              <a:t>‹#›</a:t>
            </a:fld>
            <a:endParaRPr lang="en-GB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Marc Ross, SLAC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7039765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10 March, 2013</a:t>
            </a: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Marc Ross, SLAC</a:t>
            </a: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3D348E-28C9-4397-A460-6EB548108B7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313488" y="541338"/>
            <a:ext cx="2063750" cy="526573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475" y="541338"/>
            <a:ext cx="6043613" cy="526573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F8F4FEB7-4599-49CA-9EF6-99C9E78AE98B}" type="slidenum">
              <a:rPr lang="en-GB">
                <a:solidFill>
                  <a:srgbClr val="FFFFFF"/>
                </a:solidFill>
              </a:rPr>
              <a:pPr/>
              <a:t>‹#›</a:t>
            </a:fld>
            <a:endParaRPr lang="en-GB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Marc Ross, SLAC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69569187"/>
      </p:ext>
    </p:extLst>
  </p:cSld>
  <p:clrMapOvr>
    <a:masterClrMapping/>
  </p:clrMapOvr>
</p:sldLayout>
</file>

<file path=ppt/slideLayouts/slideLayout17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ilccolor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52400"/>
            <a:ext cx="1219200" cy="79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7" descr="1024_greendot_divider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95400" y="838200"/>
            <a:ext cx="7848600" cy="153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 Box 8"/>
          <p:cNvSpPr txBox="1">
            <a:spLocks noChangeArrowheads="1"/>
          </p:cNvSpPr>
          <p:nvPr/>
        </p:nvSpPr>
        <p:spPr bwMode="auto">
          <a:xfrm>
            <a:off x="1295400" y="0"/>
            <a:ext cx="762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fontAlgn="auto" hangingPunct="1">
              <a:spcBef>
                <a:spcPct val="50000"/>
              </a:spcBef>
              <a:spcAft>
                <a:spcPts val="0"/>
              </a:spcAft>
              <a:defRPr/>
            </a:pPr>
            <a:endParaRPr lang="en-US" sz="2400" b="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7" name="Text Box 9"/>
          <p:cNvSpPr txBox="1">
            <a:spLocks noChangeArrowheads="1"/>
          </p:cNvSpPr>
          <p:nvPr/>
        </p:nvSpPr>
        <p:spPr bwMode="auto">
          <a:xfrm>
            <a:off x="1828800" y="0"/>
            <a:ext cx="6629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fontAlgn="auto" hangingPunct="1">
              <a:spcBef>
                <a:spcPct val="50000"/>
              </a:spcBef>
              <a:spcAft>
                <a:spcPts val="0"/>
              </a:spcAft>
              <a:defRPr/>
            </a:pPr>
            <a:endParaRPr lang="en-US" sz="2400" b="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pic>
        <p:nvPicPr>
          <p:cNvPr id="8" name="Picture 11" descr="1024_greendot_divider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6096000"/>
            <a:ext cx="9144000" cy="179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2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5130" name="Rectangle 10"/>
          <p:cNvSpPr>
            <a:spLocks noGrp="1" noChangeArrowheads="1"/>
          </p:cNvSpPr>
          <p:nvPr>
            <p:ph type="ctrTitle"/>
          </p:nvPr>
        </p:nvSpPr>
        <p:spPr>
          <a:xfrm>
            <a:off x="762000" y="2286000"/>
            <a:ext cx="7772400" cy="11430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9" name="Rectangle 3"/>
          <p:cNvSpPr>
            <a:spLocks noGrp="1" noChangeArrowheads="1"/>
          </p:cNvSpPr>
          <p:nvPr>
            <p:ph type="dt" sz="half" idx="10"/>
          </p:nvPr>
        </p:nvSpPr>
        <p:spPr>
          <a:xfrm>
            <a:off x="0" y="6248400"/>
            <a:ext cx="31242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10 March, 2013</a:t>
            </a:r>
            <a:endParaRPr lang="en-GB">
              <a:solidFill>
                <a:srgbClr val="000000"/>
              </a:solidFill>
            </a:endParaRPr>
          </a:p>
        </p:txBody>
      </p:sp>
      <p:sp>
        <p:nvSpPr>
          <p:cNvPr id="10" name="Rectangle 4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Marc Ross, SLAC</a:t>
            </a:r>
            <a:endParaRPr lang="en-GB"/>
          </a:p>
        </p:txBody>
      </p:sp>
      <p:sp>
        <p:nvSpPr>
          <p:cNvPr id="11" name="Rectangle 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362200" cy="457200"/>
          </a:xfrm>
        </p:spPr>
        <p:txBody>
          <a:bodyPr/>
          <a:lstStyle>
            <a:lvl1pPr>
              <a:defRPr/>
            </a:lvl1pPr>
          </a:lstStyle>
          <a:p>
            <a:fld id="{AC06A142-6DF7-5745-B49D-E040E5E32471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172565"/>
      </p:ext>
    </p:extLst>
  </p:cSld>
  <p:clrMapOvr>
    <a:masterClrMapping/>
  </p:clrMapOvr>
  <p:transition>
    <p:fade/>
  </p:transition>
</p:sldLayout>
</file>

<file path=ppt/slideLayouts/slideLayout17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b="1"/>
            </a:lvl1pPr>
            <a:lvl2pPr>
              <a:defRPr b="0"/>
            </a:lvl2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10 March, 2013</a:t>
            </a:r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Marc Ross, SLAC</a:t>
            </a: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3B16109-CDFC-914A-8989-F1DE13FE790C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718229"/>
      </p:ext>
    </p:extLst>
  </p:cSld>
  <p:clrMapOvr>
    <a:masterClrMapping/>
  </p:clrMapOvr>
  <p:transition>
    <p:fade/>
  </p:transition>
</p:sldLayout>
</file>

<file path=ppt/slideLayouts/slideLayout17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10 March, 2013</a:t>
            </a:r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Marc Ross, SLAC</a:t>
            </a: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B290C17-617E-CC4C-90BC-F07E5679D7ED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4319273"/>
      </p:ext>
    </p:extLst>
  </p:cSld>
  <p:clrMapOvr>
    <a:masterClrMapping/>
  </p:clrMapOvr>
  <p:transition>
    <p:fade/>
  </p:transition>
</p:sldLayout>
</file>

<file path=ppt/slideLayouts/slideLayout17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371600"/>
            <a:ext cx="38100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71600"/>
            <a:ext cx="38100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10 March, 2013</a:t>
            </a: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Marc Ross, SLAC</a:t>
            </a:r>
            <a:endParaRPr lang="en-GB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D5EE1C7-54C4-404D-93E8-C457A7A67E06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334831"/>
      </p:ext>
    </p:extLst>
  </p:cSld>
  <p:clrMapOvr>
    <a:masterClrMapping/>
  </p:clrMapOvr>
  <p:transition>
    <p:fade/>
  </p:transition>
</p:sldLayout>
</file>

<file path=ppt/slideLayouts/slideLayout17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10 March, 2013</a:t>
            </a:r>
            <a:endParaRPr lang="en-GB">
              <a:solidFill>
                <a:srgbClr val="000000"/>
              </a:solidFill>
            </a:endParaRPr>
          </a:p>
        </p:txBody>
      </p:sp>
      <p:sp>
        <p:nvSpPr>
          <p:cNvPr id="8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Marc Ross, SLAC</a:t>
            </a:r>
            <a:endParaRPr lang="en-GB"/>
          </a:p>
        </p:txBody>
      </p:sp>
      <p:sp>
        <p:nvSpPr>
          <p:cNvPr id="9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5FFC058-A565-6C43-817A-15C1E821A6CC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3262687"/>
      </p:ext>
    </p:extLst>
  </p:cSld>
  <p:clrMapOvr>
    <a:masterClrMapping/>
  </p:clrMapOvr>
  <p:transition>
    <p:fade/>
  </p:transition>
</p:sldLayout>
</file>

<file path=ppt/slideLayouts/slideLayout17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10 March, 2013</a:t>
            </a:r>
            <a:endParaRPr lang="en-GB">
              <a:solidFill>
                <a:srgbClr val="000000"/>
              </a:solidFill>
            </a:endParaRPr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Marc Ross, SLAC</a:t>
            </a: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BF6E662-10C0-8546-80F8-67558EE8B433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2586087"/>
      </p:ext>
    </p:extLst>
  </p:cSld>
  <p:clrMapOvr>
    <a:masterClrMapping/>
  </p:clrMapOvr>
  <p:transition>
    <p:fade/>
  </p:transition>
</p:sldLayout>
</file>

<file path=ppt/slideLayouts/slideLayout17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10 March, 2013</a:t>
            </a:r>
            <a:endParaRPr lang="en-GB">
              <a:solidFill>
                <a:srgbClr val="000000"/>
              </a:solidFill>
            </a:endParaRPr>
          </a:p>
        </p:txBody>
      </p:sp>
      <p:sp>
        <p:nvSpPr>
          <p:cNvPr id="3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Marc Ross, SLAC</a:t>
            </a: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08498EF-DF26-BE4B-A80B-C1E4F25A2510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4361197"/>
      </p:ext>
    </p:extLst>
  </p:cSld>
  <p:clrMapOvr>
    <a:masterClrMapping/>
  </p:clrMapOvr>
  <p:transition>
    <p:fade/>
  </p:transition>
</p:sldLayout>
</file>

<file path=ppt/slideLayouts/slideLayout17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10 March, 2013</a:t>
            </a: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Marc Ross, SLAC</a:t>
            </a:r>
            <a:endParaRPr lang="en-GB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E0FE9DC-2022-2841-BC75-C7D9D8126C41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6130454"/>
      </p:ext>
    </p:extLst>
  </p:cSld>
  <p:clrMapOvr>
    <a:masterClrMapping/>
  </p:clrMapOvr>
  <p:transition>
    <p:fade/>
  </p:transition>
</p:sldLayout>
</file>

<file path=ppt/slideLayouts/slideLayout17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Drag picture to placeholder or click icon to add</a:t>
            </a:r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10 March, 2013</a:t>
            </a: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Marc Ross, SLAC</a:t>
            </a:r>
            <a:endParaRPr lang="en-GB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947736C-F547-C44D-A2D1-696891A72861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2896317"/>
      </p:ext>
    </p:extLst>
  </p:cSld>
  <p:clrMapOvr>
    <a:masterClrMapping/>
  </p:clrMapOvr>
  <p:transition>
    <p:fad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10 March, 2013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Marc Ross, SLAC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35AD09-81C8-428B-BCC4-9CCC0573D53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10 March, 2013</a:t>
            </a:r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Marc Ross, SLAC</a:t>
            </a: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076F210-C2DF-B64F-8B28-5DAC93724DC4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3367388"/>
      </p:ext>
    </p:extLst>
  </p:cSld>
  <p:clrMapOvr>
    <a:masterClrMapping/>
  </p:clrMapOvr>
  <p:transition>
    <p:fade/>
  </p:transition>
</p:sldLayout>
</file>

<file path=ppt/slideLayouts/slideLayout18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76200"/>
            <a:ext cx="1943100" cy="6096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76200"/>
            <a:ext cx="5676900" cy="6096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10 March, 2013</a:t>
            </a:r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Marc Ross, SLAC</a:t>
            </a: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2725EE8-1E48-0341-B3F2-1160742366D0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656637"/>
      </p:ext>
    </p:extLst>
  </p:cSld>
  <p:clrMapOvr>
    <a:masterClrMapping/>
  </p:clrMapOvr>
  <p:transition>
    <p:fade/>
  </p:transition>
</p:sldLayout>
</file>

<file path=ppt/slideLayouts/slideLayout18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21 February 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John Osborne &amp; Caroline Waaijer (CERN)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C1C894-BB65-614E-BA1B-5DECE2A93317}" type="slidenum">
              <a:rPr 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922314"/>
      </p:ext>
    </p:extLst>
  </p:cSld>
  <p:clrMapOvr>
    <a:masterClrMapping/>
  </p:clrMapOvr>
</p:sldLayout>
</file>

<file path=ppt/slideLayouts/slideLayout18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r>
              <a:rPr lang="en-US" smtClean="0"/>
              <a:t>21 February 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John Osborne &amp; Caroline Waaijer (CERN)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CD317D-4DF2-B341-8D7E-3CFA921A51C4}" type="slidenum">
              <a:rPr 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4905678"/>
      </p:ext>
    </p:extLst>
  </p:cSld>
  <p:clrMapOvr>
    <a:masterClrMapping/>
  </p:clrMapOvr>
</p:sldLayout>
</file>

<file path=ppt/slideLayouts/slideLayout18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21 February 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John Osborne &amp; Caroline Waaijer (CERN)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4C045E-02DA-CF40-99EA-24670EA56A16}" type="slidenum">
              <a:rPr 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5625540"/>
      </p:ext>
    </p:extLst>
  </p:cSld>
  <p:clrMapOvr>
    <a:masterClrMapping/>
  </p:clrMapOvr>
</p:sldLayout>
</file>

<file path=ppt/slideLayouts/slideLayout18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42769" y="880248"/>
            <a:ext cx="4038600" cy="5289206"/>
          </a:xfrm>
        </p:spPr>
        <p:txBody>
          <a:bodyPr/>
          <a:lstStyle>
            <a:lvl1pPr>
              <a:buClr>
                <a:schemeClr val="tx2"/>
              </a:buCl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4873625" y="880248"/>
            <a:ext cx="4038600" cy="5289206"/>
          </a:xfrm>
        </p:spPr>
        <p:txBody>
          <a:bodyPr/>
          <a:lstStyle>
            <a:lvl1pPr>
              <a:buClr>
                <a:schemeClr val="tx2"/>
              </a:buCl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21 February 2013</a:t>
            </a:r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John Osborne &amp; Caroline Waaijer (CERN) 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A7B63B-D540-8743-9AEF-DA8FC1878AF5}" type="slidenum">
              <a:rPr 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2560760"/>
      </p:ext>
    </p:extLst>
  </p:cSld>
  <p:clrMapOvr>
    <a:masterClrMapping/>
  </p:clrMapOvr>
</p:sldLayout>
</file>

<file path=ppt/slideLayouts/slideLayout18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21 February 2013</a:t>
            </a:r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John Osborne &amp; Caroline Waaijer (CERN) </a:t>
            </a: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B5D3D1-D484-8440-A7FF-B37BEE0ED0FD}" type="slidenum">
              <a:rPr 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641587"/>
      </p:ext>
    </p:extLst>
  </p:cSld>
  <p:clrMapOvr>
    <a:masterClrMapping/>
  </p:clrMapOvr>
</p:sldLayout>
</file>

<file path=ppt/slideLayouts/slideLayout18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Table Placeholder 8"/>
          <p:cNvSpPr>
            <a:spLocks noGrp="1"/>
          </p:cNvSpPr>
          <p:nvPr>
            <p:ph type="tbl" sz="quarter" idx="13"/>
          </p:nvPr>
        </p:nvSpPr>
        <p:spPr>
          <a:xfrm>
            <a:off x="2501900" y="2451100"/>
            <a:ext cx="2781300" cy="25019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21 February 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John Osborne &amp; Caroline Waaijer (CERN)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79D8FA-9E9D-1F45-B305-8B4FCE0F03CE}" type="slidenum">
              <a:rPr 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9984657"/>
      </p:ext>
    </p:extLst>
  </p:cSld>
  <p:clrMapOvr>
    <a:masterClrMapping/>
  </p:clrMapOvr>
</p:sldLayout>
</file>

<file path=ppt/slideLayouts/slideLayout18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21 February 2013</a:t>
            </a:r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John Osborne &amp; Caroline Waaijer (CERN) 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6EB76A-FA7F-F34A-AC59-4E55850F8968}" type="slidenum">
              <a:rPr 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5071914"/>
      </p:ext>
    </p:extLst>
  </p:cSld>
  <p:clrMapOvr>
    <a:masterClrMapping/>
  </p:clrMapOvr>
</p:sldLayout>
</file>

<file path=ppt/slideLayouts/slideLayout18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21 February 2013</a:t>
            </a:r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John Osborne &amp; Caroline Waaijer (CERN) 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108AE8-1E9C-6840-BA98-44D73BF4D1D5}" type="slidenum">
              <a:rPr 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922041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10 March, 2013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Marc Ross, SLAC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C208CC-F814-4D80-A443-423A2890669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21 February 2013</a:t>
            </a:r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John Osborne &amp; Caroline Waaijer (CERN) 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9C6663-1D72-2F46-9019-339CAB75E0EB}" type="slidenum">
              <a:rPr 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4615009"/>
      </p:ext>
    </p:extLst>
  </p:cSld>
  <p:clrMapOvr>
    <a:masterClrMapping/>
  </p:clrMapOvr>
</p:sldLayout>
</file>

<file path=ppt/slideLayouts/slideLayout19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21 February 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John Osborne &amp; Caroline Waaijer (CERN)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4B4B2C-F5B7-0D4C-9B46-776EA093D452}" type="slidenum">
              <a:rPr 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5625799"/>
      </p:ext>
    </p:extLst>
  </p:cSld>
  <p:clrMapOvr>
    <a:masterClrMapping/>
  </p:clrMapOvr>
</p:sldLayout>
</file>

<file path=ppt/slideLayouts/slideLayout19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21 February 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John Osborne &amp; Caroline Waaijer (CERN)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75DBEE-1D80-8F49-860C-450AA89C16A4}" type="slidenum">
              <a:rPr 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7306333"/>
      </p:ext>
    </p:extLst>
  </p:cSld>
  <p:clrMapOvr>
    <a:masterClrMapping/>
  </p:clrMapOvr>
</p:sldLayout>
</file>

<file path=ppt/slideLayouts/slideLayout19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ee objec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Titelstijl van model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Klik om de tekststijl van het model te bewerken</a:t>
            </a:r>
          </a:p>
          <a:p>
            <a:pPr lvl="1"/>
            <a:r>
              <a:rPr lang="en-US" smtClean="0"/>
              <a:t>Tweede niveau</a:t>
            </a:r>
          </a:p>
          <a:p>
            <a:pPr lvl="2"/>
            <a:r>
              <a:rPr lang="en-US" smtClean="0"/>
              <a:t>Derde niveau</a:t>
            </a:r>
          </a:p>
          <a:p>
            <a:pPr lvl="3"/>
            <a:r>
              <a:rPr lang="en-US" smtClean="0"/>
              <a:t>Vierde niveau</a:t>
            </a:r>
          </a:p>
          <a:p>
            <a:pPr lvl="4"/>
            <a:r>
              <a:rPr lang="en-US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Klik om de tekststijl van het model te bewerken</a:t>
            </a:r>
          </a:p>
          <a:p>
            <a:pPr lvl="1"/>
            <a:r>
              <a:rPr lang="en-US" smtClean="0"/>
              <a:t>Tweede niveau</a:t>
            </a:r>
          </a:p>
          <a:p>
            <a:pPr lvl="2"/>
            <a:r>
              <a:rPr lang="en-US" smtClean="0"/>
              <a:t>Derde niveau</a:t>
            </a:r>
          </a:p>
          <a:p>
            <a:pPr lvl="3"/>
            <a:r>
              <a:rPr lang="en-US" smtClean="0"/>
              <a:t>Vierde niveau</a:t>
            </a:r>
          </a:p>
          <a:p>
            <a:pPr lvl="4"/>
            <a:r>
              <a:rPr lang="en-US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21 February 2013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John Osborne &amp; Caroline Waaijer (CERN) </a:t>
            </a:r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86FB7D-9FA8-5A45-9849-1FB66529F9DC}" type="slidenum">
              <a:rPr lang="nl-NL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nl-N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4633187"/>
      </p:ext>
    </p:extLst>
  </p:cSld>
  <p:clrMapOvr>
    <a:masterClrMapping/>
  </p:clrMapOvr>
</p:sldLayout>
</file>

<file path=ppt/slideLayouts/slideLayout19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ilccolor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52400"/>
            <a:ext cx="1219200" cy="79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7" descr="1024_greendot_divider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95400" y="838200"/>
            <a:ext cx="7848600" cy="153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 Box 8"/>
          <p:cNvSpPr txBox="1">
            <a:spLocks noChangeArrowheads="1"/>
          </p:cNvSpPr>
          <p:nvPr/>
        </p:nvSpPr>
        <p:spPr bwMode="auto">
          <a:xfrm>
            <a:off x="1295400" y="0"/>
            <a:ext cx="762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defTabSz="457200" eaLnBrk="1" fontAlgn="auto" hangingPunct="1">
              <a:spcBef>
                <a:spcPct val="50000"/>
              </a:spcBef>
              <a:spcAft>
                <a:spcPts val="0"/>
              </a:spcAft>
              <a:defRPr/>
            </a:pPr>
            <a:endParaRPr lang="en-US" sz="2400" b="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7" name="Text Box 9"/>
          <p:cNvSpPr txBox="1">
            <a:spLocks noChangeArrowheads="1"/>
          </p:cNvSpPr>
          <p:nvPr/>
        </p:nvSpPr>
        <p:spPr bwMode="auto">
          <a:xfrm>
            <a:off x="1828800" y="0"/>
            <a:ext cx="6629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defTabSz="457200" eaLnBrk="1" fontAlgn="auto" hangingPunct="1">
              <a:spcBef>
                <a:spcPct val="50000"/>
              </a:spcBef>
              <a:spcAft>
                <a:spcPts val="0"/>
              </a:spcAft>
              <a:defRPr/>
            </a:pPr>
            <a:endParaRPr lang="en-US" sz="2400" b="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pic>
        <p:nvPicPr>
          <p:cNvPr id="8" name="Picture 11" descr="1024_greendot_divider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6096000"/>
            <a:ext cx="9144000" cy="179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2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5130" name="Rectangle 10"/>
          <p:cNvSpPr>
            <a:spLocks noGrp="1" noChangeArrowheads="1"/>
          </p:cNvSpPr>
          <p:nvPr>
            <p:ph type="ctrTitle"/>
          </p:nvPr>
        </p:nvSpPr>
        <p:spPr>
          <a:xfrm>
            <a:off x="762000" y="2286000"/>
            <a:ext cx="7772400" cy="11430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9" name="Rectangle 3"/>
          <p:cNvSpPr>
            <a:spLocks noGrp="1" noChangeArrowheads="1"/>
          </p:cNvSpPr>
          <p:nvPr>
            <p:ph type="dt" sz="half" idx="10"/>
          </p:nvPr>
        </p:nvSpPr>
        <p:spPr>
          <a:xfrm>
            <a:off x="0" y="6248400"/>
            <a:ext cx="31242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2012-11-12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10" name="Rectangle 4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sv-SE" smtClean="0"/>
              <a:t>FALC GDE Session (M. Ross, SLAC)</a:t>
            </a:r>
            <a:endParaRPr lang="en-US"/>
          </a:p>
        </p:txBody>
      </p:sp>
      <p:sp>
        <p:nvSpPr>
          <p:cNvPr id="11" name="Rectangle 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362200" cy="457200"/>
          </a:xfrm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2112230"/>
      </p:ext>
    </p:extLst>
  </p:cSld>
  <p:clrMapOvr>
    <a:masterClrMapping/>
  </p:clrMapOvr>
  <p:transition>
    <p:fade/>
  </p:transition>
</p:sldLayout>
</file>

<file path=ppt/slideLayouts/slideLayout19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b="1"/>
            </a:lvl1pPr>
            <a:lvl2pPr>
              <a:defRPr b="0"/>
            </a:lvl2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2012-11-12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xfrm>
            <a:off x="2348753" y="6400800"/>
            <a:ext cx="4446494" cy="457200"/>
          </a:xfrm>
          <a:ln/>
        </p:spPr>
        <p:txBody>
          <a:bodyPr/>
          <a:lstStyle>
            <a:lvl1pPr>
              <a:defRPr sz="1200" b="0"/>
            </a:lvl1pPr>
          </a:lstStyle>
          <a:p>
            <a:r>
              <a:rPr lang="sv-SE" smtClean="0"/>
              <a:t>FALC GDE Session (M. Ross, SLAC)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6746143"/>
      </p:ext>
    </p:extLst>
  </p:cSld>
  <p:clrMapOvr>
    <a:masterClrMapping/>
  </p:clrMapOvr>
  <p:transition>
    <p:fade/>
  </p:transition>
</p:sldLayout>
</file>

<file path=ppt/slideLayouts/slideLayout19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2012-11-12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sv-SE" smtClean="0"/>
              <a:t>FALC GDE Session (M. Ross, SLAC)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4709629"/>
      </p:ext>
    </p:extLst>
  </p:cSld>
  <p:clrMapOvr>
    <a:masterClrMapping/>
  </p:clrMapOvr>
  <p:transition>
    <p:fade/>
  </p:transition>
</p:sldLayout>
</file>

<file path=ppt/slideLayouts/slideLayout19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371600"/>
            <a:ext cx="38100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71600"/>
            <a:ext cx="38100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2012-11-12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 sz="1100" b="0"/>
            </a:lvl1pPr>
          </a:lstStyle>
          <a:p>
            <a:r>
              <a:rPr lang="sv-SE" smtClean="0"/>
              <a:t>FALC GDE Session (M. Ross, SLAC)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0619781"/>
      </p:ext>
    </p:extLst>
  </p:cSld>
  <p:clrMapOvr>
    <a:masterClrMapping/>
  </p:clrMapOvr>
  <p:transition>
    <p:fade/>
  </p:transition>
</p:sldLayout>
</file>

<file path=ppt/slideLayouts/slideLayout19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2012-11-12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sv-SE" smtClean="0"/>
              <a:t>FALC GDE Session (M. Ross, SLAC)</a:t>
            </a:r>
            <a:endParaRPr lang="en-US"/>
          </a:p>
        </p:txBody>
      </p:sp>
      <p:sp>
        <p:nvSpPr>
          <p:cNvPr id="9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5601188"/>
      </p:ext>
    </p:extLst>
  </p:cSld>
  <p:clrMapOvr>
    <a:masterClrMapping/>
  </p:clrMapOvr>
  <p:transition>
    <p:fade/>
  </p:transition>
</p:sldLayout>
</file>

<file path=ppt/slideLayouts/slideLayout19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2012-11-12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sv-SE" smtClean="0"/>
              <a:t>FALC GDE Session (M. Ross, SLAC)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2018839"/>
      </p:ext>
    </p:extLst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10 March, 2013</a:t>
            </a:r>
            <a:endParaRPr lang="en-US" altLang="ja-JP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Marc Ross, SLAC</a:t>
            </a: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30447A-4AE0-449E-81FA-EF5E95ADDEE3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10 March, 2013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Marc Ross, SLAC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29814A-8D8F-4650-ACB2-ED121D085DF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2012-11-12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sv-SE" smtClean="0"/>
              <a:t>FALC GDE Session (M. Ross, SLAC)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0344934"/>
      </p:ext>
    </p:extLst>
  </p:cSld>
  <p:clrMapOvr>
    <a:masterClrMapping/>
  </p:clrMapOvr>
  <p:transition>
    <p:fade/>
  </p:transition>
</p:sldLayout>
</file>

<file path=ppt/slideLayouts/slideLayout20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2012-11-12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sv-SE" smtClean="0"/>
              <a:t>FALC GDE Session (M. Ross, SLAC)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9244940"/>
      </p:ext>
    </p:extLst>
  </p:cSld>
  <p:clrMapOvr>
    <a:masterClrMapping/>
  </p:clrMapOvr>
  <p:transition>
    <p:fade/>
  </p:transition>
</p:sldLayout>
</file>

<file path=ppt/slideLayouts/slideLayout20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Drag picture to placeholder or click icon to add</a:t>
            </a:r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2012-11-12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sv-SE" smtClean="0"/>
              <a:t>FALC GDE Session (M. Ross, SLAC)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4196374"/>
      </p:ext>
    </p:extLst>
  </p:cSld>
  <p:clrMapOvr>
    <a:masterClrMapping/>
  </p:clrMapOvr>
  <p:transition>
    <p:fade/>
  </p:transition>
</p:sldLayout>
</file>

<file path=ppt/slideLayouts/slideLayout20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2012-11-12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sv-SE" smtClean="0"/>
              <a:t>FALC GDE Session (M. Ross, SLAC)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8747671"/>
      </p:ext>
    </p:extLst>
  </p:cSld>
  <p:clrMapOvr>
    <a:masterClrMapping/>
  </p:clrMapOvr>
  <p:transition>
    <p:fade/>
  </p:transition>
</p:sldLayout>
</file>

<file path=ppt/slideLayouts/slideLayout20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76200"/>
            <a:ext cx="1943100" cy="6096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76200"/>
            <a:ext cx="5676900" cy="6096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2012-11-12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sv-SE" smtClean="0"/>
              <a:t>FALC GDE Session (M. Ross, SLAC)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7244871"/>
      </p:ext>
    </p:extLst>
  </p:cSld>
  <p:clrMapOvr>
    <a:masterClrMapping/>
  </p:clrMapOvr>
  <p:transition>
    <p:fade/>
  </p:transition>
</p:sldLayout>
</file>

<file path=ppt/slideLayouts/slideLayout205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タイトルと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表プレースホルダ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498975"/>
          </a:xfrm>
        </p:spPr>
        <p:txBody>
          <a:bodyPr/>
          <a:lstStyle/>
          <a:p>
            <a:pPr lvl="0"/>
            <a:endParaRPr lang="ja-JP" altLang="en-US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>
                <a:solidFill>
                  <a:srgbClr val="000000"/>
                </a:solidFill>
              </a:rPr>
              <a:t>A. Yamamoto, ASC-2012</a:t>
            </a: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Advances in SCRF for ILC</a:t>
            </a: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CE37E2-33CB-034B-AFDB-6541EBF5F31A}" type="slidenum">
              <a:rPr lang="en-US" altLang="ja-JP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3584381"/>
      </p:ext>
    </p:extLst>
  </p:cSld>
  <p:clrMapOvr>
    <a:masterClrMapping/>
  </p:clrMapOvr>
</p:sldLayout>
</file>

<file path=ppt/slideLayouts/slideLayout20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1980512"/>
      </p:ext>
    </p:extLst>
  </p:cSld>
  <p:clrMapOvr>
    <a:masterClrMapping/>
  </p:clrMapOvr>
  <p:timing>
    <p:tnLst>
      <p:par>
        <p:cTn id="1" dur="indefinite" restart="never" nodeType="tmRoot"/>
      </p:par>
    </p:tnLst>
  </p:timing>
  <p:hf sldNum="0" hdr="0" ftr="0" dt="0"/>
</p:sldLayout>
</file>

<file path=ppt/slideLayouts/slideLayout20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457200" indent="-457200">
              <a:defRPr>
                <a:latin typeface="Arial" pitchFamily="34" charset="0"/>
                <a:cs typeface="Arial" pitchFamily="34" charset="0"/>
              </a:defRPr>
            </a:lvl1pPr>
            <a:lvl2pPr marL="914400" indent="-457200">
              <a:defRPr>
                <a:latin typeface="Arial" pitchFamily="34" charset="0"/>
                <a:cs typeface="Arial" pitchFamily="34" charset="0"/>
              </a:defRPr>
            </a:lvl2pPr>
            <a:lvl3pPr marL="1257300" indent="-342900">
              <a:tabLst/>
              <a:defRPr>
                <a:latin typeface="Arial" pitchFamily="34" charset="0"/>
                <a:cs typeface="Arial" pitchFamily="34" charset="0"/>
              </a:defRPr>
            </a:lvl3pPr>
            <a:lvl4pPr marL="1714500" indent="-342900">
              <a:defRPr>
                <a:latin typeface="Arial" pitchFamily="34" charset="0"/>
                <a:cs typeface="Arial" pitchFamily="34" charset="0"/>
              </a:defRPr>
            </a:lvl4pPr>
            <a:lvl5pPr>
              <a:defRPr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Rectangle 3"/>
          <p:cNvSpPr/>
          <p:nvPr userDrawn="1"/>
        </p:nvSpPr>
        <p:spPr bwMode="auto">
          <a:xfrm>
            <a:off x="0" y="804041"/>
            <a:ext cx="9144000" cy="5638800"/>
          </a:xfrm>
          <a:prstGeom prst="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16200000" scaled="0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fontAlgn="base">
              <a:buClr>
                <a:srgbClr val="C00000"/>
              </a:buClr>
            </a:pPr>
            <a:endParaRPr lang="en-US" sz="2400" b="0" dirty="0" smtClean="0">
              <a:solidFill>
                <a:srgbClr val="002060"/>
              </a:solidFill>
              <a:latin typeface="Times" pitchFamily="18" charset="0"/>
              <a:ea typeface="ＭＳ Ｐゴシック" pitchFamily="34" charset="-128"/>
            </a:endParaRPr>
          </a:p>
          <a:p>
            <a:pPr fontAlgn="base">
              <a:buClr>
                <a:srgbClr val="C00000"/>
              </a:buClr>
              <a:buFont typeface="Arial" pitchFamily="34" charset="0"/>
              <a:buNone/>
            </a:pPr>
            <a:endParaRPr lang="en-US" sz="2800" b="0" dirty="0" smtClean="0">
              <a:solidFill>
                <a:srgbClr val="002060"/>
              </a:solidFill>
              <a:latin typeface="Arial" pitchFamily="34" charset="0"/>
              <a:ea typeface="ＭＳ Ｐゴシック" pitchFamily="34" charset="-128"/>
              <a:cs typeface="Arial" pitchFamily="34" charset="0"/>
            </a:endParaRPr>
          </a:p>
        </p:txBody>
      </p:sp>
      <p:sp>
        <p:nvSpPr>
          <p:cNvPr id="5" name="Rectangle 4"/>
          <p:cNvSpPr/>
          <p:nvPr userDrawn="1"/>
        </p:nvSpPr>
        <p:spPr bwMode="auto">
          <a:xfrm>
            <a:off x="0" y="0"/>
            <a:ext cx="9144000" cy="709448"/>
          </a:xfrm>
          <a:prstGeom prst="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16200000" scaled="0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fontAlgn="base"/>
            <a:endParaRPr lang="en-US" sz="4000" dirty="0" smtClean="0">
              <a:solidFill>
                <a:srgbClr val="C00000"/>
              </a:solidFill>
              <a:latin typeface="Arial" pitchFamily="34" charset="0"/>
              <a:ea typeface="ＭＳ Ｐゴシック" pitchFamily="34" charset="-128"/>
              <a:cs typeface="Arial" pitchFamily="34" charset="0"/>
            </a:endParaRPr>
          </a:p>
        </p:txBody>
      </p:sp>
      <p:sp>
        <p:nvSpPr>
          <p:cNvPr id="6" name="Rectangle 5"/>
          <p:cNvSpPr/>
          <p:nvPr userDrawn="1"/>
        </p:nvSpPr>
        <p:spPr>
          <a:xfrm>
            <a:off x="4255896" y="6519446"/>
            <a:ext cx="60946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800" b="0" i="1" dirty="0" smtClean="0">
                <a:solidFill>
                  <a:srgbClr val="FFFFFF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rPr>
              <a:t> Page </a:t>
            </a:r>
            <a:fld id="{90D66C53-FD60-4B76-87AB-8CA91569D26A}" type="slidenum">
              <a:rPr lang="en-US" sz="800" b="0" i="1" smtClean="0">
                <a:solidFill>
                  <a:srgbClr val="FFFFFF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en-US" sz="800" b="0" dirty="0" smtClean="0">
              <a:solidFill>
                <a:srgbClr val="FFFFFF"/>
              </a:solidFill>
              <a:latin typeface="Arial" pitchFamily="34" charset="0"/>
              <a:ea typeface="ＭＳ Ｐゴシック" pitchFamily="34" charset="-128"/>
              <a:cs typeface="Arial" pitchFamily="34" charset="0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 sz="800" b="0" dirty="0">
              <a:solidFill>
                <a:srgbClr val="FFFFFF"/>
              </a:solidFill>
              <a:latin typeface="Arial" pitchFamily="34" charset="0"/>
              <a:ea typeface="ＭＳ Ｐゴシック" pitchFamily="34" charset="-128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37094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 bwMode="auto">
          <a:xfrm>
            <a:off x="0" y="804041"/>
            <a:ext cx="9144000" cy="5638800"/>
          </a:xfrm>
          <a:prstGeom prst="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16200000" scaled="0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fontAlgn="base">
              <a:buClr>
                <a:srgbClr val="C00000"/>
              </a:buClr>
            </a:pPr>
            <a:endParaRPr lang="en-US" sz="2400" b="0" dirty="0" smtClean="0">
              <a:solidFill>
                <a:srgbClr val="002060"/>
              </a:solidFill>
              <a:latin typeface="Times" pitchFamily="18" charset="0"/>
              <a:ea typeface="ＭＳ Ｐゴシック" pitchFamily="34" charset="-128"/>
            </a:endParaRPr>
          </a:p>
          <a:p>
            <a:pPr fontAlgn="base">
              <a:buClr>
                <a:srgbClr val="C00000"/>
              </a:buClr>
              <a:buFont typeface="Arial" pitchFamily="34" charset="0"/>
              <a:buNone/>
            </a:pPr>
            <a:endParaRPr lang="en-US" sz="2800" b="0" dirty="0" smtClean="0">
              <a:solidFill>
                <a:srgbClr val="002060"/>
              </a:solidFill>
              <a:latin typeface="Arial" pitchFamily="34" charset="0"/>
              <a:ea typeface="ＭＳ Ｐゴシック" pitchFamily="34" charset="-128"/>
              <a:cs typeface="Arial" pitchFamily="34" charset="0"/>
            </a:endParaRPr>
          </a:p>
        </p:txBody>
      </p:sp>
      <p:sp>
        <p:nvSpPr>
          <p:cNvPr id="3" name="Rectangle 2"/>
          <p:cNvSpPr/>
          <p:nvPr userDrawn="1"/>
        </p:nvSpPr>
        <p:spPr bwMode="auto">
          <a:xfrm>
            <a:off x="0" y="0"/>
            <a:ext cx="9144000" cy="709448"/>
          </a:xfrm>
          <a:prstGeom prst="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16200000" scaled="0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fontAlgn="base"/>
            <a:endParaRPr lang="en-US" sz="4000" dirty="0" smtClean="0">
              <a:solidFill>
                <a:srgbClr val="C00000"/>
              </a:solidFill>
              <a:latin typeface="Arial" pitchFamily="34" charset="0"/>
              <a:ea typeface="ＭＳ Ｐゴシック" pitchFamily="34" charset="-128"/>
              <a:cs typeface="Arial" pitchFamily="34" charset="0"/>
            </a:endParaRPr>
          </a:p>
        </p:txBody>
      </p:sp>
      <p:sp>
        <p:nvSpPr>
          <p:cNvPr id="5" name="Rectangle 4"/>
          <p:cNvSpPr/>
          <p:nvPr userDrawn="1"/>
        </p:nvSpPr>
        <p:spPr>
          <a:xfrm>
            <a:off x="4268872" y="6519446"/>
            <a:ext cx="60625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800" b="0" i="1" dirty="0" smtClean="0">
                <a:solidFill>
                  <a:srgbClr val="FFFFFF"/>
                </a:solidFill>
                <a:latin typeface="Times"/>
                <a:ea typeface="ＭＳ Ｐゴシック" pitchFamily="34" charset="-128"/>
                <a:cs typeface="Arial" charset="0"/>
              </a:rPr>
              <a:t> </a:t>
            </a:r>
            <a:r>
              <a:rPr lang="en-US" sz="800" b="0" i="1" dirty="0" smtClean="0">
                <a:solidFill>
                  <a:srgbClr val="FFFFFF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rPr>
              <a:t>Page </a:t>
            </a:r>
            <a:fld id="{90D66C53-FD60-4B76-87AB-8CA91569D26A}" type="slidenum">
              <a:rPr lang="en-US" sz="800" b="0" i="1" smtClean="0">
                <a:solidFill>
                  <a:srgbClr val="FFFFFF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en-US" sz="800" b="0" dirty="0" smtClean="0">
              <a:solidFill>
                <a:srgbClr val="FFFFFF"/>
              </a:solidFill>
              <a:latin typeface="Arial" pitchFamily="34" charset="0"/>
              <a:ea typeface="ＭＳ Ｐゴシック" pitchFamily="34" charset="-128"/>
              <a:cs typeface="Arial" pitchFamily="34" charset="0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 sz="800" b="0" dirty="0">
              <a:solidFill>
                <a:srgbClr val="FFFFFF"/>
              </a:solidFill>
              <a:latin typeface="Arial" pitchFamily="34" charset="0"/>
              <a:ea typeface="ＭＳ Ｐゴシック" pitchFamily="34" charset="-128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3340212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 bwMode="auto">
          <a:xfrm>
            <a:off x="0" y="804041"/>
            <a:ext cx="9144000" cy="5638800"/>
          </a:xfrm>
          <a:prstGeom prst="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16200000" scaled="0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fontAlgn="base">
              <a:buClr>
                <a:srgbClr val="C00000"/>
              </a:buClr>
            </a:pPr>
            <a:endParaRPr lang="en-US" sz="2400" b="0" dirty="0">
              <a:solidFill>
                <a:srgbClr val="002060"/>
              </a:solidFill>
              <a:latin typeface="Times"/>
              <a:ea typeface="ＭＳ Ｐゴシック" pitchFamily="34" charset="-128"/>
            </a:endParaRPr>
          </a:p>
          <a:p>
            <a:pPr fontAlgn="base">
              <a:buClr>
                <a:srgbClr val="C00000"/>
              </a:buClr>
              <a:buFont typeface="Arial" pitchFamily="34" charset="0"/>
              <a:buNone/>
            </a:pPr>
            <a:endParaRPr lang="en-US" sz="2800" b="0" dirty="0">
              <a:solidFill>
                <a:srgbClr val="002060"/>
              </a:solidFill>
              <a:latin typeface="Arial" pitchFamily="34" charset="0"/>
              <a:ea typeface="ＭＳ Ｐゴシック" pitchFamily="34" charset="-128"/>
              <a:cs typeface="Arial" pitchFamily="34" charset="0"/>
            </a:endParaRPr>
          </a:p>
        </p:txBody>
      </p:sp>
      <p:sp>
        <p:nvSpPr>
          <p:cNvPr id="8" name="Rectangle 7"/>
          <p:cNvSpPr/>
          <p:nvPr userDrawn="1"/>
        </p:nvSpPr>
        <p:spPr bwMode="auto">
          <a:xfrm>
            <a:off x="0" y="0"/>
            <a:ext cx="9144000" cy="709448"/>
          </a:xfrm>
          <a:prstGeom prst="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16200000" scaled="0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fontAlgn="base"/>
            <a:endParaRPr lang="en-US" sz="4000" dirty="0">
              <a:solidFill>
                <a:srgbClr val="C00000"/>
              </a:solidFill>
              <a:latin typeface="Arial" pitchFamily="34" charset="0"/>
              <a:ea typeface="ＭＳ Ｐゴシック" pitchFamily="34" charset="-128"/>
              <a:cs typeface="Arial" pitchFamily="34" charset="0"/>
            </a:endParaRPr>
          </a:p>
        </p:txBody>
      </p:sp>
      <p:sp>
        <p:nvSpPr>
          <p:cNvPr id="4" name="Rectangle 3"/>
          <p:cNvSpPr/>
          <p:nvPr userDrawn="1"/>
        </p:nvSpPr>
        <p:spPr>
          <a:xfrm>
            <a:off x="4281696" y="6466949"/>
            <a:ext cx="58060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800" b="0" i="1" dirty="0" smtClean="0">
                <a:solidFill>
                  <a:srgbClr val="FFFFFF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rPr>
              <a:t>Page </a:t>
            </a:r>
            <a:fld id="{90D66C53-FD60-4B76-87AB-8CA91569D26A}" type="slidenum">
              <a:rPr lang="en-US" sz="800" b="0" i="1" smtClean="0">
                <a:solidFill>
                  <a:srgbClr val="FFFFFF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en-US" sz="800" b="0" dirty="0" smtClean="0">
              <a:solidFill>
                <a:srgbClr val="FFFFFF"/>
              </a:solidFill>
              <a:latin typeface="Arial" pitchFamily="34" charset="0"/>
              <a:ea typeface="ＭＳ Ｐゴシック" pitchFamily="34" charset="-128"/>
              <a:cs typeface="Arial" pitchFamily="34" charset="0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 sz="800" b="0" dirty="0">
              <a:solidFill>
                <a:srgbClr val="FFFFFF"/>
              </a:solidFill>
              <a:latin typeface="Arial" pitchFamily="34" charset="0"/>
              <a:ea typeface="ＭＳ Ｐゴシック" pitchFamily="34" charset="-128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165078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10 March, 2013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Marc Ross, SLAC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0FE73F-8C07-4267-A6B5-61AA4F9F4ED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838200"/>
            <a:ext cx="4038600" cy="5287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838200"/>
            <a:ext cx="4038600" cy="5287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7379683"/>
      </p:ext>
    </p:extLst>
  </p:cSld>
  <p:clrMapOvr>
    <a:masterClrMapping/>
  </p:clrMapOvr>
</p:sldLayout>
</file>

<file path=ppt/slideLayouts/slideLayout2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ilccolor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52400"/>
            <a:ext cx="1219200" cy="79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7" descr="1024_greendot_divider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95400" y="838200"/>
            <a:ext cx="7848600" cy="153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 Box 8"/>
          <p:cNvSpPr txBox="1">
            <a:spLocks noChangeArrowheads="1"/>
          </p:cNvSpPr>
          <p:nvPr/>
        </p:nvSpPr>
        <p:spPr bwMode="auto">
          <a:xfrm>
            <a:off x="1295400" y="0"/>
            <a:ext cx="762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fontAlgn="auto" hangingPunct="1">
              <a:spcBef>
                <a:spcPct val="50000"/>
              </a:spcBef>
              <a:spcAft>
                <a:spcPts val="0"/>
              </a:spcAft>
              <a:defRPr/>
            </a:pPr>
            <a:endParaRPr lang="en-US" sz="2400" b="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7" name="Text Box 9"/>
          <p:cNvSpPr txBox="1">
            <a:spLocks noChangeArrowheads="1"/>
          </p:cNvSpPr>
          <p:nvPr/>
        </p:nvSpPr>
        <p:spPr bwMode="auto">
          <a:xfrm>
            <a:off x="1828800" y="0"/>
            <a:ext cx="6629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fontAlgn="auto" hangingPunct="1">
              <a:spcBef>
                <a:spcPct val="50000"/>
              </a:spcBef>
              <a:spcAft>
                <a:spcPts val="0"/>
              </a:spcAft>
              <a:defRPr/>
            </a:pPr>
            <a:endParaRPr lang="en-US" sz="2400" b="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pic>
        <p:nvPicPr>
          <p:cNvPr id="8" name="Picture 11" descr="1024_greendot_divider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6096000"/>
            <a:ext cx="9144000" cy="179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2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5130" name="Rectangle 10"/>
          <p:cNvSpPr>
            <a:spLocks noGrp="1" noChangeArrowheads="1"/>
          </p:cNvSpPr>
          <p:nvPr>
            <p:ph type="ctrTitle"/>
          </p:nvPr>
        </p:nvSpPr>
        <p:spPr>
          <a:xfrm>
            <a:off x="762000" y="2286000"/>
            <a:ext cx="7772400" cy="11430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9" name="Rectangle 3"/>
          <p:cNvSpPr>
            <a:spLocks noGrp="1" noChangeArrowheads="1"/>
          </p:cNvSpPr>
          <p:nvPr>
            <p:ph type="dt" sz="half" idx="10"/>
          </p:nvPr>
        </p:nvSpPr>
        <p:spPr>
          <a:xfrm>
            <a:off x="0" y="6248400"/>
            <a:ext cx="31242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25 February, 2013</a:t>
            </a:r>
            <a:endParaRPr lang="en-GB">
              <a:solidFill>
                <a:srgbClr val="000000"/>
              </a:solidFill>
            </a:endParaRPr>
          </a:p>
        </p:txBody>
      </p:sp>
      <p:sp>
        <p:nvSpPr>
          <p:cNvPr id="10" name="Rectangle 4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Marc Ross, SLAC</a:t>
            </a:r>
            <a:endParaRPr lang="en-GB"/>
          </a:p>
        </p:txBody>
      </p:sp>
      <p:sp>
        <p:nvSpPr>
          <p:cNvPr id="11" name="Rectangle 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362200" cy="457200"/>
          </a:xfrm>
        </p:spPr>
        <p:txBody>
          <a:bodyPr/>
          <a:lstStyle>
            <a:lvl1pPr>
              <a:defRPr/>
            </a:lvl1pPr>
          </a:lstStyle>
          <a:p>
            <a:fld id="{AC06A142-6DF7-5745-B49D-E040E5E32471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0627143"/>
      </p:ext>
    </p:extLst>
  </p:cSld>
  <p:clrMapOvr>
    <a:masterClrMapping/>
  </p:clrMapOvr>
  <p:transition>
    <p:fade/>
  </p:transition>
</p:sldLayout>
</file>

<file path=ppt/slideLayouts/slideLayout2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b="1"/>
            </a:lvl1pPr>
            <a:lvl2pPr>
              <a:defRPr b="0"/>
            </a:lvl2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25 February, 2013</a:t>
            </a:r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Marc Ross, SLAC</a:t>
            </a: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3B16109-CDFC-914A-8989-F1DE13FE790C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0192605"/>
      </p:ext>
    </p:extLst>
  </p:cSld>
  <p:clrMapOvr>
    <a:masterClrMapping/>
  </p:clrMapOvr>
  <p:transition>
    <p:fade/>
  </p:transition>
</p:sldLayout>
</file>

<file path=ppt/slideLayouts/slideLayout2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25 February, 2013</a:t>
            </a:r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Marc Ross, SLAC</a:t>
            </a: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B290C17-617E-CC4C-90BC-F07E5679D7ED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068729"/>
      </p:ext>
    </p:extLst>
  </p:cSld>
  <p:clrMapOvr>
    <a:masterClrMapping/>
  </p:clrMapOvr>
  <p:transition>
    <p:fade/>
  </p:transition>
</p:sldLayout>
</file>

<file path=ppt/slideLayouts/slideLayout2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371600"/>
            <a:ext cx="38100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71600"/>
            <a:ext cx="38100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25 February, 2013</a:t>
            </a: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Marc Ross, SLAC</a:t>
            </a:r>
            <a:endParaRPr lang="en-GB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D5EE1C7-54C4-404D-93E8-C457A7A67E06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3861973"/>
      </p:ext>
    </p:extLst>
  </p:cSld>
  <p:clrMapOvr>
    <a:masterClrMapping/>
  </p:clrMapOvr>
  <p:transition>
    <p:fade/>
  </p:transition>
</p:sldLayout>
</file>

<file path=ppt/slideLayouts/slideLayout2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25 February, 2013</a:t>
            </a:r>
            <a:endParaRPr lang="en-GB">
              <a:solidFill>
                <a:srgbClr val="000000"/>
              </a:solidFill>
            </a:endParaRPr>
          </a:p>
        </p:txBody>
      </p:sp>
      <p:sp>
        <p:nvSpPr>
          <p:cNvPr id="8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Marc Ross, SLAC</a:t>
            </a:r>
            <a:endParaRPr lang="en-GB"/>
          </a:p>
        </p:txBody>
      </p:sp>
      <p:sp>
        <p:nvSpPr>
          <p:cNvPr id="9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5FFC058-A565-6C43-817A-15C1E821A6CC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4844757"/>
      </p:ext>
    </p:extLst>
  </p:cSld>
  <p:clrMapOvr>
    <a:masterClrMapping/>
  </p:clrMapOvr>
  <p:transition>
    <p:fade/>
  </p:transition>
</p:sldLayout>
</file>

<file path=ppt/slideLayouts/slideLayout2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25 February, 2013</a:t>
            </a:r>
            <a:endParaRPr lang="en-GB">
              <a:solidFill>
                <a:srgbClr val="000000"/>
              </a:solidFill>
            </a:endParaRPr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Marc Ross, SLAC</a:t>
            </a: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BF6E662-10C0-8546-80F8-67558EE8B433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0270223"/>
      </p:ext>
    </p:extLst>
  </p:cSld>
  <p:clrMapOvr>
    <a:masterClrMapping/>
  </p:clrMapOvr>
  <p:transition>
    <p:fade/>
  </p:transition>
</p:sldLayout>
</file>

<file path=ppt/slideLayouts/slideLayout2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25 February, 2013</a:t>
            </a:r>
            <a:endParaRPr lang="en-GB">
              <a:solidFill>
                <a:srgbClr val="000000"/>
              </a:solidFill>
            </a:endParaRPr>
          </a:p>
        </p:txBody>
      </p:sp>
      <p:sp>
        <p:nvSpPr>
          <p:cNvPr id="3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Marc Ross, SLAC</a:t>
            </a: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08498EF-DF26-BE4B-A80B-C1E4F25A2510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0240890"/>
      </p:ext>
    </p:extLst>
  </p:cSld>
  <p:clrMapOvr>
    <a:masterClrMapping/>
  </p:clrMapOvr>
  <p:transition>
    <p:fade/>
  </p:transition>
</p:sldLayout>
</file>

<file path=ppt/slideLayouts/slideLayout2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25 February, 2013</a:t>
            </a: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Marc Ross, SLAC</a:t>
            </a:r>
            <a:endParaRPr lang="en-GB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E0FE9DC-2022-2841-BC75-C7D9D8126C41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5815419"/>
      </p:ext>
    </p:extLst>
  </p:cSld>
  <p:clrMapOvr>
    <a:masterClrMapping/>
  </p:clrMapOvr>
  <p:transition>
    <p:fade/>
  </p:transition>
</p:sldLayout>
</file>

<file path=ppt/slideLayouts/slideLayout2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Drag picture to placeholder or click icon to add</a:t>
            </a:r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25 February, 2013</a:t>
            </a: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Marc Ross, SLAC</a:t>
            </a:r>
            <a:endParaRPr lang="en-GB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947736C-F547-C44D-A2D1-696891A72861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1625874"/>
      </p:ext>
    </p:extLst>
  </p:cSld>
  <p:clrMapOvr>
    <a:masterClrMapping/>
  </p:clrMapOvr>
  <p:transition>
    <p:fade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10 March, 2013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Marc Ross, SLAC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AE2869-47EA-4E3B-AD7A-3B9CD6C76AD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25 February, 2013</a:t>
            </a:r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Marc Ross, SLAC</a:t>
            </a: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076F210-C2DF-B64F-8B28-5DAC93724DC4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0119275"/>
      </p:ext>
    </p:extLst>
  </p:cSld>
  <p:clrMapOvr>
    <a:masterClrMapping/>
  </p:clrMapOvr>
  <p:transition>
    <p:fade/>
  </p:transition>
</p:sldLayout>
</file>

<file path=ppt/slideLayouts/slideLayout2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76200"/>
            <a:ext cx="1943100" cy="6096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76200"/>
            <a:ext cx="5676900" cy="6096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25 February, 2013</a:t>
            </a:r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Marc Ross, SLAC</a:t>
            </a: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2725EE8-1E48-0341-B3F2-1160742366D0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1172037"/>
      </p:ext>
    </p:extLst>
  </p:cSld>
  <p:clrMapOvr>
    <a:masterClrMapping/>
  </p:clrMapOvr>
  <p:transition>
    <p:fade/>
  </p:transition>
</p:sldLayout>
</file>

<file path=ppt/slideLayouts/slideLayout22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85800" y="1536700"/>
            <a:ext cx="7772400" cy="4683125"/>
          </a:xfrm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48157991"/>
      </p:ext>
    </p:extLst>
  </p:cSld>
  <p:clrMapOvr>
    <a:masterClrMapping/>
  </p:clrMapOvr>
  <p:transition>
    <p:fade/>
  </p:transition>
</p:sldLayout>
</file>

<file path=ppt/slideLayouts/slideLayout2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ilccolor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" cy="796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8" descr="1024_greendot_divider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685800"/>
            <a:ext cx="7848600" cy="153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 Box 9"/>
          <p:cNvSpPr txBox="1">
            <a:spLocks noChangeArrowheads="1"/>
          </p:cNvSpPr>
          <p:nvPr userDrawn="1"/>
        </p:nvSpPr>
        <p:spPr bwMode="auto">
          <a:xfrm>
            <a:off x="1295400" y="0"/>
            <a:ext cx="7620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spcBef>
                <a:spcPct val="50000"/>
              </a:spcBef>
            </a:pPr>
            <a:endParaRPr lang="en-US" b="0">
              <a:solidFill>
                <a:srgbClr val="000000"/>
              </a:solidFill>
              <a:ea typeface="+mn-ea"/>
              <a:cs typeface="+mn-cs"/>
            </a:endParaRPr>
          </a:p>
        </p:txBody>
      </p:sp>
      <p:sp>
        <p:nvSpPr>
          <p:cNvPr id="7" name="Text Box 10"/>
          <p:cNvSpPr txBox="1">
            <a:spLocks noChangeArrowheads="1"/>
          </p:cNvSpPr>
          <p:nvPr userDrawn="1"/>
        </p:nvSpPr>
        <p:spPr bwMode="auto">
          <a:xfrm>
            <a:off x="1828800" y="0"/>
            <a:ext cx="6629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spcBef>
                <a:spcPct val="50000"/>
              </a:spcBef>
            </a:pPr>
            <a:endParaRPr lang="en-US" b="0">
              <a:solidFill>
                <a:srgbClr val="000000"/>
              </a:solidFill>
              <a:ea typeface="+mn-ea"/>
              <a:cs typeface="+mn-cs"/>
            </a:endParaRPr>
          </a:p>
        </p:txBody>
      </p:sp>
      <p:pic>
        <p:nvPicPr>
          <p:cNvPr id="8" name="Picture 12" descr="1024_greendot_divider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96000"/>
            <a:ext cx="9144000" cy="179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02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102411" name="Rectangle 11"/>
          <p:cNvSpPr>
            <a:spLocks noGrp="1" noChangeArrowheads="1"/>
          </p:cNvSpPr>
          <p:nvPr>
            <p:ph type="ctrTitle"/>
          </p:nvPr>
        </p:nvSpPr>
        <p:spPr>
          <a:xfrm>
            <a:off x="762000" y="2286000"/>
            <a:ext cx="7772400" cy="1143000"/>
          </a:xfrm>
        </p:spPr>
        <p:txBody>
          <a:bodyPr/>
          <a:lstStyle>
            <a:lvl1pPr>
              <a:defRPr sz="4400"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9" name="Rectangle 3"/>
          <p:cNvSpPr>
            <a:spLocks noGrp="1" noChangeArrowheads="1"/>
          </p:cNvSpPr>
          <p:nvPr>
            <p:ph type="dt" sz="half" idx="10"/>
          </p:nvPr>
        </p:nvSpPr>
        <p:spPr>
          <a:xfrm>
            <a:off x="685800" y="6248400"/>
            <a:ext cx="23622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21-Feb-13                                       ILCSC</a:t>
            </a:r>
          </a:p>
        </p:txBody>
      </p:sp>
      <p:sp>
        <p:nvSpPr>
          <p:cNvPr id="10" name="Rectangle 4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Global Design Effort</a:t>
            </a:r>
          </a:p>
        </p:txBody>
      </p:sp>
      <p:sp>
        <p:nvSpPr>
          <p:cNvPr id="11" name="Rectangle 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CCDD3B2E-0019-47DB-9A44-623A98614AA4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4111575"/>
      </p:ext>
    </p:extLst>
  </p:cSld>
  <p:clrMapOvr>
    <a:masterClrMapping/>
  </p:clrMapOvr>
</p:sldLayout>
</file>

<file path=ppt/slideLayouts/slideLayout2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21-Feb-13                                       ILCSC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Global Design Effort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8CC6571-FEF2-48A3-A80F-AB3B3E0FC230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7348008"/>
      </p:ext>
    </p:extLst>
  </p:cSld>
  <p:clrMapOvr>
    <a:masterClrMapping/>
  </p:clrMapOvr>
</p:sldLayout>
</file>

<file path=ppt/slideLayouts/slideLayout2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21-Feb-13                                       ILCSC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Global Design Effort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265DB64-3B44-4D38-88AF-9C4DEA8CE02B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853780"/>
      </p:ext>
    </p:extLst>
  </p:cSld>
  <p:clrMapOvr>
    <a:masterClrMapping/>
  </p:clrMapOvr>
</p:sldLayout>
</file>

<file path=ppt/slideLayouts/slideLayout2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990600"/>
            <a:ext cx="3810000" cy="533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990600"/>
            <a:ext cx="3810000" cy="533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21-Feb-13                                       ILCSC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Global Design Effort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EF8EBB8-25B8-48FB-8D0D-60E9D6A23BC4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3657687"/>
      </p:ext>
    </p:extLst>
  </p:cSld>
  <p:clrMapOvr>
    <a:masterClrMapping/>
  </p:clrMapOvr>
</p:sldLayout>
</file>

<file path=ppt/slideLayouts/slideLayout2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21-Feb-13                                       ILCSC</a:t>
            </a: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Global Design Effort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05C877F-551B-46DE-9F12-0DB848019C52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4969114"/>
      </p:ext>
    </p:extLst>
  </p:cSld>
  <p:clrMapOvr>
    <a:masterClrMapping/>
  </p:clrMapOvr>
</p:sldLayout>
</file>

<file path=ppt/slideLayouts/slideLayout2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21-Feb-13                                       ILCSC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Global Design Effort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5CFFECE-A221-4245-896C-305387C42D2D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9222071"/>
      </p:ext>
    </p:extLst>
  </p:cSld>
  <p:clrMapOvr>
    <a:masterClrMapping/>
  </p:clrMapOvr>
</p:sldLayout>
</file>

<file path=ppt/slideLayouts/slideLayout2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21-Feb-13                                       ILCSC</a:t>
            </a: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Global Design Effort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1B934FF-26F8-4ACF-8358-DBF0D6CA7D4B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926898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0"/>
            <a:ext cx="2286000" cy="61261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0" y="0"/>
            <a:ext cx="6705600" cy="61261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10 March, 2013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Marc Ross, SLAC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F86E08-8B8C-44E3-8A4C-D5B722CA8C3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21-Feb-13                                       ILCSC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Global Design Effort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C008F9B-1203-4030-A4C9-88BE61990041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8302037"/>
      </p:ext>
    </p:extLst>
  </p:cSld>
  <p:clrMapOvr>
    <a:masterClrMapping/>
  </p:clrMapOvr>
</p:sldLayout>
</file>

<file path=ppt/slideLayouts/slideLayout2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21-Feb-13                                       ILCSC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Global Design Effort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F867FF7-197D-49D4-8568-BD3626698776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0732591"/>
      </p:ext>
    </p:extLst>
  </p:cSld>
  <p:clrMapOvr>
    <a:masterClrMapping/>
  </p:clrMapOvr>
</p:sldLayout>
</file>

<file path=ppt/slideLayouts/slideLayout2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21-Feb-13                                       ILCSC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Global Design Effort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C7BFADF-5037-4D9D-A780-9ABCC0B23564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8407660"/>
      </p:ext>
    </p:extLst>
  </p:cSld>
  <p:clrMapOvr>
    <a:masterClrMapping/>
  </p:clrMapOvr>
</p:sldLayout>
</file>

<file path=ppt/slideLayouts/slideLayout2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0"/>
            <a:ext cx="1943100" cy="6324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0"/>
            <a:ext cx="5676900" cy="6324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21-Feb-13                                       ILCSC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Global Design Effort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B5517F0-404E-4CEE-98ED-54FE3F3C2299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7067122"/>
      </p:ext>
    </p:extLst>
  </p:cSld>
  <p:clrMapOvr>
    <a:masterClrMapping/>
  </p:clrMapOvr>
</p:sldLayout>
</file>

<file path=ppt/slideLayouts/slideLayout23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0" y="0"/>
            <a:ext cx="7086600" cy="914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990600"/>
            <a:ext cx="3810000" cy="5334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990600"/>
            <a:ext cx="3810000" cy="5334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21-Feb-13                                       ILCSC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Global Design Effort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A3096F3-69BF-406D-A1C8-F879B33250F1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2243967"/>
      </p:ext>
    </p:extLst>
  </p:cSld>
  <p:clrMapOvr>
    <a:masterClrMapping/>
  </p:clrMapOvr>
</p:sldLayout>
</file>

<file path=ppt/slideLayouts/slideLayout235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0" y="0"/>
            <a:ext cx="7086600" cy="914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85800" y="990600"/>
            <a:ext cx="7772400" cy="5334000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21-Feb-13                                       ILCSC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Global Design Effort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3AE651B-34F2-4DAD-8659-CB870AFDB8E0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3023797"/>
      </p:ext>
    </p:extLst>
  </p:cSld>
  <p:clrMapOvr>
    <a:masterClrMapping/>
  </p:clrMapOvr>
</p:sldLayout>
</file>

<file path=ppt/slideLayouts/slideLayout2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ilccolor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" cy="796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8" descr="1024_greendot_divider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685800"/>
            <a:ext cx="7848600" cy="153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 Box 9"/>
          <p:cNvSpPr txBox="1">
            <a:spLocks noChangeArrowheads="1"/>
          </p:cNvSpPr>
          <p:nvPr userDrawn="1"/>
        </p:nvSpPr>
        <p:spPr bwMode="auto">
          <a:xfrm>
            <a:off x="1295400" y="0"/>
            <a:ext cx="7620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spcBef>
                <a:spcPct val="50000"/>
              </a:spcBef>
            </a:pPr>
            <a:endParaRPr lang="en-US" b="0">
              <a:solidFill>
                <a:srgbClr val="000000"/>
              </a:solidFill>
              <a:ea typeface="+mn-ea"/>
              <a:cs typeface="+mn-cs"/>
            </a:endParaRPr>
          </a:p>
        </p:txBody>
      </p:sp>
      <p:sp>
        <p:nvSpPr>
          <p:cNvPr id="7" name="Text Box 10"/>
          <p:cNvSpPr txBox="1">
            <a:spLocks noChangeArrowheads="1"/>
          </p:cNvSpPr>
          <p:nvPr userDrawn="1"/>
        </p:nvSpPr>
        <p:spPr bwMode="auto">
          <a:xfrm>
            <a:off x="1828800" y="0"/>
            <a:ext cx="6629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spcBef>
                <a:spcPct val="50000"/>
              </a:spcBef>
            </a:pPr>
            <a:endParaRPr lang="en-US" b="0">
              <a:solidFill>
                <a:srgbClr val="000000"/>
              </a:solidFill>
              <a:ea typeface="+mn-ea"/>
              <a:cs typeface="+mn-cs"/>
            </a:endParaRPr>
          </a:p>
        </p:txBody>
      </p:sp>
      <p:pic>
        <p:nvPicPr>
          <p:cNvPr id="8" name="Picture 12" descr="1024_greendot_divider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96000"/>
            <a:ext cx="9144000" cy="179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02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102411" name="Rectangle 11"/>
          <p:cNvSpPr>
            <a:spLocks noGrp="1" noChangeArrowheads="1"/>
          </p:cNvSpPr>
          <p:nvPr>
            <p:ph type="ctrTitle"/>
          </p:nvPr>
        </p:nvSpPr>
        <p:spPr>
          <a:xfrm>
            <a:off x="762000" y="2286000"/>
            <a:ext cx="7772400" cy="1143000"/>
          </a:xfrm>
        </p:spPr>
        <p:txBody>
          <a:bodyPr/>
          <a:lstStyle>
            <a:lvl1pPr>
              <a:defRPr sz="4400"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9" name="Rectangle 3"/>
          <p:cNvSpPr>
            <a:spLocks noGrp="1" noChangeArrowheads="1"/>
          </p:cNvSpPr>
          <p:nvPr>
            <p:ph type="dt" sz="half" idx="10"/>
          </p:nvPr>
        </p:nvSpPr>
        <p:spPr>
          <a:xfrm>
            <a:off x="685800" y="6248400"/>
            <a:ext cx="23622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21-Feb-13                                       ILCSC</a:t>
            </a:r>
          </a:p>
        </p:txBody>
      </p:sp>
      <p:sp>
        <p:nvSpPr>
          <p:cNvPr id="10" name="Rectangle 4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Global Design Effort</a:t>
            </a:r>
          </a:p>
        </p:txBody>
      </p:sp>
      <p:sp>
        <p:nvSpPr>
          <p:cNvPr id="11" name="Rectangle 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CCDD3B2E-0019-47DB-9A44-623A98614AA4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4550152"/>
      </p:ext>
    </p:extLst>
  </p:cSld>
  <p:clrMapOvr>
    <a:masterClrMapping/>
  </p:clrMapOvr>
</p:sldLayout>
</file>

<file path=ppt/slideLayouts/slideLayout23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21-Feb-13                                       ILCSC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Global Design Effort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8CC6571-FEF2-48A3-A80F-AB3B3E0FC230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0418646"/>
      </p:ext>
    </p:extLst>
  </p:cSld>
  <p:clrMapOvr>
    <a:masterClrMapping/>
  </p:clrMapOvr>
</p:sldLayout>
</file>

<file path=ppt/slideLayouts/slideLayout23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21-Feb-13                                       ILCSC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Global Design Effort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265DB64-3B44-4D38-88AF-9C4DEA8CE02B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8272376"/>
      </p:ext>
    </p:extLst>
  </p:cSld>
  <p:clrMapOvr>
    <a:masterClrMapping/>
  </p:clrMapOvr>
</p:sldLayout>
</file>

<file path=ppt/slideLayouts/slideLayout23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990600"/>
            <a:ext cx="3810000" cy="533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990600"/>
            <a:ext cx="3810000" cy="533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21-Feb-13                                       ILCSC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Global Design Effort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EF8EBB8-25B8-48FB-8D0D-60E9D6A23BC4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019216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10 March, 2013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Marc Ross, SLAC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43CF93-269B-4080-A6FB-144E2EBD2C5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4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21-Feb-13                                       ILCSC</a:t>
            </a: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Global Design Effort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05C877F-551B-46DE-9F12-0DB848019C52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3537100"/>
      </p:ext>
    </p:extLst>
  </p:cSld>
  <p:clrMapOvr>
    <a:masterClrMapping/>
  </p:clrMapOvr>
</p:sldLayout>
</file>

<file path=ppt/slideLayouts/slideLayout2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21-Feb-13                                       ILCSC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Global Design Effort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5CFFECE-A221-4245-896C-305387C42D2D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6482679"/>
      </p:ext>
    </p:extLst>
  </p:cSld>
  <p:clrMapOvr>
    <a:masterClrMapping/>
  </p:clrMapOvr>
</p:sldLayout>
</file>

<file path=ppt/slideLayouts/slideLayout24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21-Feb-13                                       ILCSC</a:t>
            </a: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Global Design Effort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1B934FF-26F8-4ACF-8358-DBF0D6CA7D4B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3025874"/>
      </p:ext>
    </p:extLst>
  </p:cSld>
  <p:clrMapOvr>
    <a:masterClrMapping/>
  </p:clrMapOvr>
</p:sldLayout>
</file>

<file path=ppt/slideLayouts/slideLayout24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21-Feb-13                                       ILCSC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Global Design Effort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C008F9B-1203-4030-A4C9-88BE61990041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9730906"/>
      </p:ext>
    </p:extLst>
  </p:cSld>
  <p:clrMapOvr>
    <a:masterClrMapping/>
  </p:clrMapOvr>
</p:sldLayout>
</file>

<file path=ppt/slideLayouts/slideLayout24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21-Feb-13                                       ILCSC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Global Design Effort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F867FF7-197D-49D4-8568-BD3626698776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8609528"/>
      </p:ext>
    </p:extLst>
  </p:cSld>
  <p:clrMapOvr>
    <a:masterClrMapping/>
  </p:clrMapOvr>
</p:sldLayout>
</file>

<file path=ppt/slideLayouts/slideLayout2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21-Feb-13                                       ILCSC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Global Design Effort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C7BFADF-5037-4D9D-A780-9ABCC0B23564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4492592"/>
      </p:ext>
    </p:extLst>
  </p:cSld>
  <p:clrMapOvr>
    <a:masterClrMapping/>
  </p:clrMapOvr>
</p:sldLayout>
</file>

<file path=ppt/slideLayouts/slideLayout2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0"/>
            <a:ext cx="1943100" cy="6324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0"/>
            <a:ext cx="5676900" cy="6324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21-Feb-13                                       ILCSC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Global Design Effort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B5517F0-404E-4CEE-98ED-54FE3F3C2299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3185371"/>
      </p:ext>
    </p:extLst>
  </p:cSld>
  <p:clrMapOvr>
    <a:masterClrMapping/>
  </p:clrMapOvr>
</p:sldLayout>
</file>

<file path=ppt/slideLayouts/slideLayout247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0" y="0"/>
            <a:ext cx="7086600" cy="914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990600"/>
            <a:ext cx="3810000" cy="5334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990600"/>
            <a:ext cx="3810000" cy="5334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21-Feb-13                                       ILCSC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Global Design Effort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A3096F3-69BF-406D-A1C8-F879B33250F1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9518899"/>
      </p:ext>
    </p:extLst>
  </p:cSld>
  <p:clrMapOvr>
    <a:masterClrMapping/>
  </p:clrMapOvr>
</p:sldLayout>
</file>

<file path=ppt/slideLayouts/slideLayout248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0" y="0"/>
            <a:ext cx="7086600" cy="914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85800" y="990600"/>
            <a:ext cx="7772400" cy="5334000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21-Feb-13                                       ILCSC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Global Design Effort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3AE651B-34F2-4DAD-8659-CB870AFDB8E0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3583212"/>
      </p:ext>
    </p:extLst>
  </p:cSld>
  <p:clrMapOvr>
    <a:masterClrMapping/>
  </p:clrMapOvr>
</p:sldLayout>
</file>

<file path=ppt/slideLayouts/slideLayout2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ilccolor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52400"/>
            <a:ext cx="1219200" cy="79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7" descr="1024_greendot_divider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95400" y="838200"/>
            <a:ext cx="7848600" cy="153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 Box 8"/>
          <p:cNvSpPr txBox="1">
            <a:spLocks noChangeArrowheads="1"/>
          </p:cNvSpPr>
          <p:nvPr/>
        </p:nvSpPr>
        <p:spPr bwMode="auto">
          <a:xfrm>
            <a:off x="1295400" y="0"/>
            <a:ext cx="762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defTabSz="457200" eaLnBrk="1" fontAlgn="auto" hangingPunct="1">
              <a:spcBef>
                <a:spcPct val="50000"/>
              </a:spcBef>
              <a:spcAft>
                <a:spcPts val="0"/>
              </a:spcAft>
              <a:defRPr/>
            </a:pPr>
            <a:endParaRPr lang="en-US" sz="2400" b="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7" name="Text Box 9"/>
          <p:cNvSpPr txBox="1">
            <a:spLocks noChangeArrowheads="1"/>
          </p:cNvSpPr>
          <p:nvPr/>
        </p:nvSpPr>
        <p:spPr bwMode="auto">
          <a:xfrm>
            <a:off x="1828800" y="0"/>
            <a:ext cx="6629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defTabSz="457200" eaLnBrk="1" fontAlgn="auto" hangingPunct="1">
              <a:spcBef>
                <a:spcPct val="50000"/>
              </a:spcBef>
              <a:spcAft>
                <a:spcPts val="0"/>
              </a:spcAft>
              <a:defRPr/>
            </a:pPr>
            <a:endParaRPr lang="en-US" sz="2400" b="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pic>
        <p:nvPicPr>
          <p:cNvPr id="8" name="Picture 11" descr="1024_greendot_divider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6096000"/>
            <a:ext cx="9144000" cy="179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2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5130" name="Rectangle 10"/>
          <p:cNvSpPr>
            <a:spLocks noGrp="1" noChangeArrowheads="1"/>
          </p:cNvSpPr>
          <p:nvPr>
            <p:ph type="ctrTitle"/>
          </p:nvPr>
        </p:nvSpPr>
        <p:spPr>
          <a:xfrm>
            <a:off x="762000" y="2286000"/>
            <a:ext cx="7772400" cy="11430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9" name="Rectangle 3"/>
          <p:cNvSpPr>
            <a:spLocks noGrp="1" noChangeArrowheads="1"/>
          </p:cNvSpPr>
          <p:nvPr>
            <p:ph type="dt" sz="half" idx="10"/>
          </p:nvPr>
        </p:nvSpPr>
        <p:spPr>
          <a:xfrm>
            <a:off x="0" y="6248400"/>
            <a:ext cx="31242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13.12.12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10" name="Rectangle 4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N. Walker ILC PAC TDR review</a:t>
            </a:r>
            <a:endParaRPr lang="en-US"/>
          </a:p>
        </p:txBody>
      </p:sp>
      <p:sp>
        <p:nvSpPr>
          <p:cNvPr id="11" name="Rectangle 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362200" cy="457200"/>
          </a:xfrm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8817241"/>
      </p:ext>
    </p:extLst>
  </p:cSld>
  <p:clrMapOvr>
    <a:masterClrMapping/>
  </p:clrMapOvr>
  <p:transition>
    <p:fade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4"/>
          <p:cNvSpPr>
            <a:spLocks noChangeShapeType="1"/>
          </p:cNvSpPr>
          <p:nvPr/>
        </p:nvSpPr>
        <p:spPr bwMode="auto">
          <a:xfrm>
            <a:off x="0" y="6629400"/>
            <a:ext cx="9140825" cy="0"/>
          </a:xfrm>
          <a:prstGeom prst="line">
            <a:avLst/>
          </a:prstGeom>
          <a:noFill/>
          <a:ln w="38100">
            <a:solidFill>
              <a:srgbClr val="B31B1B"/>
            </a:solidFill>
            <a:round/>
            <a:headEnd/>
            <a:tailEnd/>
          </a:ln>
          <a:effectLst/>
        </p:spPr>
        <p:txBody>
          <a:bodyPr/>
          <a:lstStyle/>
          <a:p>
            <a:pPr fontAlgn="base">
              <a:defRPr/>
            </a:pPr>
            <a:endParaRPr lang="en-US" sz="3600">
              <a:solidFill>
                <a:srgbClr val="000000"/>
              </a:solidFill>
              <a:latin typeface="Times New Roman" pitchFamily="18" charset="0"/>
              <a:ea typeface="+mn-ea"/>
              <a:cs typeface="Arial" charset="0"/>
            </a:endParaRPr>
          </a:p>
        </p:txBody>
      </p:sp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0" y="30670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fontAlgn="base">
              <a:defRPr/>
            </a:pPr>
            <a:endParaRPr lang="en-US" sz="3600">
              <a:solidFill>
                <a:srgbClr val="000000"/>
              </a:solidFill>
              <a:latin typeface="Times New Roman" pitchFamily="18" charset="0"/>
              <a:ea typeface="+mn-ea"/>
              <a:cs typeface="Arial" charset="0"/>
            </a:endParaRPr>
          </a:p>
        </p:txBody>
      </p:sp>
      <p:pic>
        <p:nvPicPr>
          <p:cNvPr id="6" name="Picture 6" descr="cesr_cornell"/>
          <p:cNvPicPr>
            <a:picLocks noChangeAspect="1" noChangeArrowheads="1"/>
          </p:cNvPicPr>
          <p:nvPr/>
        </p:nvPicPr>
        <p:blipFill>
          <a:blip r:embed="rId2" cstate="print"/>
          <a:srcRect t="4240" b="19426"/>
          <a:stretch>
            <a:fillRect/>
          </a:stretch>
        </p:blipFill>
        <p:spPr bwMode="auto">
          <a:xfrm>
            <a:off x="3006725" y="3810000"/>
            <a:ext cx="3114675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7" descr="NSF_Log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077200" y="5459413"/>
            <a:ext cx="1066800" cy="106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8" descr="DOE_Seal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934200" y="5529263"/>
            <a:ext cx="9906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9" descr="New 36in Header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9144000" cy="966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10" descr="logo_transparent_b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5480050"/>
            <a:ext cx="1676400" cy="1095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09600" y="914400"/>
            <a:ext cx="7772400" cy="1143000"/>
          </a:xfrm>
        </p:spPr>
        <p:txBody>
          <a:bodyPr/>
          <a:lstStyle>
            <a:lvl1pPr>
              <a:defRPr>
                <a:solidFill>
                  <a:schemeClr val="accent2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1336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25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b="1"/>
            </a:lvl1pPr>
            <a:lvl2pPr>
              <a:defRPr b="0"/>
            </a:lvl2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13.12.12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N. Walker ILC PAC TDR review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7767219"/>
      </p:ext>
    </p:extLst>
  </p:cSld>
  <p:clrMapOvr>
    <a:masterClrMapping/>
  </p:clrMapOvr>
  <p:transition>
    <p:fade/>
  </p:transition>
</p:sldLayout>
</file>

<file path=ppt/slideLayouts/slideLayout25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13.12.12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N. Walker ILC PAC TDR review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8516346"/>
      </p:ext>
    </p:extLst>
  </p:cSld>
  <p:clrMapOvr>
    <a:masterClrMapping/>
  </p:clrMapOvr>
  <p:transition>
    <p:fade/>
  </p:transition>
</p:sldLayout>
</file>

<file path=ppt/slideLayouts/slideLayout2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371600"/>
            <a:ext cx="38100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71600"/>
            <a:ext cx="38100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13.12.12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N. Walker ILC PAC TDR review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8306213"/>
      </p:ext>
    </p:extLst>
  </p:cSld>
  <p:clrMapOvr>
    <a:masterClrMapping/>
  </p:clrMapOvr>
  <p:transition>
    <p:fade/>
  </p:transition>
</p:sldLayout>
</file>

<file path=ppt/slideLayouts/slideLayout25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13.12.12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N. Walker ILC PAC TDR review</a:t>
            </a:r>
            <a:endParaRPr lang="en-US"/>
          </a:p>
        </p:txBody>
      </p:sp>
      <p:sp>
        <p:nvSpPr>
          <p:cNvPr id="9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415990"/>
      </p:ext>
    </p:extLst>
  </p:cSld>
  <p:clrMapOvr>
    <a:masterClrMapping/>
  </p:clrMapOvr>
  <p:transition>
    <p:fade/>
  </p:transition>
</p:sldLayout>
</file>

<file path=ppt/slideLayouts/slideLayout2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13.12.12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N. Walker ILC PAC TDR review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7227348"/>
      </p:ext>
    </p:extLst>
  </p:cSld>
  <p:clrMapOvr>
    <a:masterClrMapping/>
  </p:clrMapOvr>
  <p:transition>
    <p:fade/>
  </p:transition>
</p:sldLayout>
</file>

<file path=ppt/slideLayouts/slideLayout2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13.12.12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N. Walker ILC PAC TDR review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4293712"/>
      </p:ext>
    </p:extLst>
  </p:cSld>
  <p:clrMapOvr>
    <a:masterClrMapping/>
  </p:clrMapOvr>
  <p:transition>
    <p:fade/>
  </p:transition>
</p:sldLayout>
</file>

<file path=ppt/slideLayouts/slideLayout25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13.12.12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N. Walker ILC PAC TDR review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5653400"/>
      </p:ext>
    </p:extLst>
  </p:cSld>
  <p:clrMapOvr>
    <a:masterClrMapping/>
  </p:clrMapOvr>
  <p:transition>
    <p:fade/>
  </p:transition>
</p:sldLayout>
</file>

<file path=ppt/slideLayouts/slideLayout25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Drag picture to placeholder or click icon to add</a:t>
            </a:r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13.12.12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N. Walker ILC PAC TDR review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6682319"/>
      </p:ext>
    </p:extLst>
  </p:cSld>
  <p:clrMapOvr>
    <a:masterClrMapping/>
  </p:clrMapOvr>
  <p:transition>
    <p:fade/>
  </p:transition>
</p:sldLayout>
</file>

<file path=ppt/slideLayouts/slideLayout2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13.12.12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N. Walker ILC PAC TDR review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5023024"/>
      </p:ext>
    </p:extLst>
  </p:cSld>
  <p:clrMapOvr>
    <a:masterClrMapping/>
  </p:clrMapOvr>
  <p:transition>
    <p:fade/>
  </p:transition>
</p:sldLayout>
</file>

<file path=ppt/slideLayouts/slideLayout2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76200"/>
            <a:ext cx="1943100" cy="6096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76200"/>
            <a:ext cx="5676900" cy="6096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13.12.12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N. Walker ILC PAC TDR review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2457622"/>
      </p:ext>
    </p:extLst>
  </p:cSld>
  <p:clrMapOvr>
    <a:masterClrMapping/>
  </p:clrMapOvr>
  <p:transition>
    <p:fade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10 March, 2013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Marc Ross, SLAC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7B8C7A-8660-4B23-854B-A9CCCE351A0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6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296935"/>
            <a:ext cx="7772400" cy="2089895"/>
          </a:xfrm>
        </p:spPr>
        <p:txBody>
          <a:bodyPr/>
          <a:lstStyle>
            <a:lvl1pPr>
              <a:defRPr>
                <a:solidFill>
                  <a:srgbClr val="17375E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accent6">
                    <a:lumMod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February 25,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Mark A. Palmer | Frontier Capabilities Workshop (U. Chicago, Feb 25-26, 2013)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FAC83-C8C4-8046-B35B-A8982368831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5560375"/>
      </p:ext>
    </p:extLst>
  </p:cSld>
  <p:clrMapOvr>
    <a:masterClrMapping/>
  </p:clrMapOvr>
</p:sldLayout>
</file>

<file path=ppt/slideLayouts/slideLayout26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934" y="6556849"/>
            <a:ext cx="1732895" cy="285745"/>
          </a:xfrm>
        </p:spPr>
        <p:txBody>
          <a:bodyPr/>
          <a:lstStyle/>
          <a:p>
            <a:r>
              <a:rPr lang="en-US" smtClean="0"/>
              <a:t>February 25,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Mark A. Palmer | Frontier Capabilities Workshop (U. Chicago, Feb 25-26, 2013)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FAC83-C8C4-8046-B35B-A8982368831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0559027"/>
      </p:ext>
    </p:extLst>
  </p:cSld>
  <p:clrMapOvr>
    <a:masterClrMapping/>
  </p:clrMapOvr>
</p:sldLayout>
</file>

<file path=ppt/slideLayouts/slideLayout26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>
                <a:solidFill>
                  <a:schemeClr val="accent6">
                    <a:lumMod val="50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February 25,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Mark A. Palmer | Frontier Capabilities Workshop (U. Chicago, Feb 25-26, 2013)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FAC83-C8C4-8046-B35B-A8982368831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3312831"/>
      </p:ext>
    </p:extLst>
  </p:cSld>
  <p:clrMapOvr>
    <a:masterClrMapping/>
  </p:clrMapOvr>
</p:sldLayout>
</file>

<file path=ppt/slideLayouts/slideLayout26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February 25, 2013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Mark A. Palmer | Frontier Capabilities Workshop (U. Chicago, Feb 25-26, 2013) 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FAC83-C8C4-8046-B35B-A8982368831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3410613"/>
      </p:ext>
    </p:extLst>
  </p:cSld>
  <p:clrMapOvr>
    <a:masterClrMapping/>
  </p:clrMapOvr>
</p:sldLayout>
</file>

<file path=ppt/slideLayouts/slideLayout26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February 25, 2013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Mark A. Palmer | Frontier Capabilities Workshop (U. Chicago, Feb 25-26, 2013) 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FAC83-C8C4-8046-B35B-A8982368831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9899651"/>
      </p:ext>
    </p:extLst>
  </p:cSld>
  <p:clrMapOvr>
    <a:masterClrMapping/>
  </p:clrMapOvr>
</p:sldLayout>
</file>

<file path=ppt/slideLayouts/slideLayout26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February 25, 2013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Mark A. Palmer | Frontier Capabilities Workshop (U. Chicago, Feb 25-26, 2013) 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FAC83-C8C4-8046-B35B-A8982368831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8289158"/>
      </p:ext>
    </p:extLst>
  </p:cSld>
  <p:clrMapOvr>
    <a:masterClrMapping/>
  </p:clrMapOvr>
</p:sldLayout>
</file>

<file path=ppt/slideLayouts/slideLayout26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February 25, 2013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Mark A. Palmer | Frontier Capabilities Workshop (U. Chicago, Feb 25-26, 2013) 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FAC83-C8C4-8046-B35B-A8982368831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3233304"/>
      </p:ext>
    </p:extLst>
  </p:cSld>
  <p:clrMapOvr>
    <a:masterClrMapping/>
  </p:clrMapOvr>
</p:sldLayout>
</file>

<file path=ppt/slideLayouts/slideLayout26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February 25, 2013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Mark A. Palmer | Frontier Capabilities Workshop (U. Chicago, Feb 25-26, 2013) 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FAC83-C8C4-8046-B35B-A8982368831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6871700"/>
      </p:ext>
    </p:extLst>
  </p:cSld>
  <p:clrMapOvr>
    <a:masterClrMapping/>
  </p:clrMapOvr>
</p:sldLayout>
</file>

<file path=ppt/slideLayouts/slideLayout26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February 25, 2013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Mark A. Palmer | Frontier Capabilities Workshop (U. Chicago, Feb 25-26, 2013) 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FAC83-C8C4-8046-B35B-A8982368831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5081023"/>
      </p:ext>
    </p:extLst>
  </p:cSld>
  <p:clrMapOvr>
    <a:masterClrMapping/>
  </p:clrMapOvr>
</p:sldLayout>
</file>

<file path=ppt/slideLayouts/slideLayout26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February 25,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Mark A. Palmer | Frontier Capabilities Workshop (U. Chicago, Feb 25-26, 2013)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FAC83-C8C4-8046-B35B-A8982368831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889364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10 March, 2013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Marc Ross, SLAC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0CC86F-C99D-4A26-85A4-EE79A173E2B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February 25,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Mark A. Palmer | Frontier Capabilities Workshop (U. Chicago, Feb 25-26, 2013)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FAC83-C8C4-8046-B35B-A8982368831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732463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838200"/>
            <a:ext cx="4495800" cy="5791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838200"/>
            <a:ext cx="4495800" cy="5791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10 March, 2013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Marc Ross, SLAC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036B82-5FA3-42A3-8A4C-D7E77DEBB4C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10 March, 2013</a:t>
            </a: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Marc Ross, SLAC</a:t>
            </a: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8D10B1-D065-4143-A8D5-0ECEA9270FE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10 March, 2013</a:t>
            </a:r>
            <a:endParaRPr lang="en-US" altLang="ja-JP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Marc Ross, SLAC</a:t>
            </a: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D1C9D9-EE70-401C-A3DA-41A52969E85D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10 March, 2013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Marc Ross, SLAC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29C1BA-F86A-4B72-9712-AFF87FD661F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10 March, 2013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Marc Ross, SLAC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44EDFB-E1FA-4ABE-9894-E046BD99FE6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10 March, 2013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Marc Ross, SLAC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9575F7-600E-499B-B9B1-62F7759C30F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10 March, 2013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Marc Ross, SLAC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16B731-B9D9-47C2-AC6F-2D448E02356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10 March, 2013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Marc Ross, SLAC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4C9724-A9E1-4657-BF42-DB17B2C4E93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0"/>
            <a:ext cx="2286000" cy="6629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0" y="0"/>
            <a:ext cx="6705600" cy="6629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10 March, 2013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Marc Ross, SLAC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54A5F2-4A29-4D75-BE11-9F554E60D0D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57600" y="0"/>
            <a:ext cx="5486400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0" y="838200"/>
            <a:ext cx="9144000" cy="5791200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10 March, 2013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Marc Ross, SLAC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FD5A41-9BFB-45BA-8444-5814849855E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4"/>
          <p:cNvSpPr>
            <a:spLocks noChangeShapeType="1"/>
          </p:cNvSpPr>
          <p:nvPr/>
        </p:nvSpPr>
        <p:spPr bwMode="auto">
          <a:xfrm>
            <a:off x="0" y="6629400"/>
            <a:ext cx="9140825" cy="0"/>
          </a:xfrm>
          <a:prstGeom prst="line">
            <a:avLst/>
          </a:prstGeom>
          <a:noFill/>
          <a:ln w="38100">
            <a:solidFill>
              <a:srgbClr val="B31B1B"/>
            </a:solidFill>
            <a:round/>
            <a:headEnd/>
            <a:tailEnd/>
          </a:ln>
          <a:effectLst/>
        </p:spPr>
        <p:txBody>
          <a:bodyPr/>
          <a:lstStyle/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3600" b="1" kern="1200">
              <a:solidFill>
                <a:srgbClr val="000000"/>
              </a:solidFill>
              <a:latin typeface="Times New Roman" pitchFamily="18" charset="0"/>
              <a:ea typeface="Arial Unicode MS" pitchFamily="34" charset="-128"/>
              <a:cs typeface="Arial" charset="0"/>
            </a:endParaRPr>
          </a:p>
        </p:txBody>
      </p:sp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0" y="30670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3600" b="1" kern="1200">
              <a:solidFill>
                <a:srgbClr val="000000"/>
              </a:solidFill>
              <a:latin typeface="Times New Roman" pitchFamily="18" charset="0"/>
              <a:ea typeface="Arial Unicode MS" pitchFamily="34" charset="-128"/>
              <a:cs typeface="Arial" charset="0"/>
            </a:endParaRPr>
          </a:p>
        </p:txBody>
      </p:sp>
      <p:pic>
        <p:nvPicPr>
          <p:cNvPr id="6" name="Picture 6" descr="cesr_cornell"/>
          <p:cNvPicPr>
            <a:picLocks noChangeAspect="1" noChangeArrowheads="1"/>
          </p:cNvPicPr>
          <p:nvPr/>
        </p:nvPicPr>
        <p:blipFill>
          <a:blip r:embed="rId2" cstate="print"/>
          <a:srcRect t="4240" b="19426"/>
          <a:stretch>
            <a:fillRect/>
          </a:stretch>
        </p:blipFill>
        <p:spPr bwMode="auto">
          <a:xfrm>
            <a:off x="3006725" y="3810000"/>
            <a:ext cx="3114675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7" descr="NSF_Log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077200" y="5459413"/>
            <a:ext cx="1066800" cy="106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8" descr="DOE_Seal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934200" y="5529263"/>
            <a:ext cx="9906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9" descr="New 36in Header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9144000" cy="966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10" descr="logo_transparent_b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5480050"/>
            <a:ext cx="1676400" cy="1095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09600" y="914400"/>
            <a:ext cx="7772400" cy="1143000"/>
          </a:xfrm>
        </p:spPr>
        <p:txBody>
          <a:bodyPr/>
          <a:lstStyle>
            <a:lvl1pPr>
              <a:defRPr>
                <a:solidFill>
                  <a:schemeClr val="accent2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1336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b="1" i="1" kern="1200" smtClean="0">
                <a:solidFill>
                  <a:srgbClr val="000000"/>
                </a:solidFill>
                <a:latin typeface="Times New Roman" pitchFamily="18" charset="0"/>
                <a:ea typeface="+mn-ea"/>
                <a:cs typeface="Arial" charset="0"/>
              </a:rPr>
              <a:t>10 March, 2013</a:t>
            </a:r>
            <a:endParaRPr lang="en-US" sz="1200" b="1" i="1" kern="1200">
              <a:solidFill>
                <a:srgbClr val="000000"/>
              </a:solidFill>
              <a:latin typeface="Times New Roman" pitchFamily="18" charset="0"/>
              <a:ea typeface="+mn-ea"/>
              <a:cs typeface="Arial" charset="0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b="1" i="1" kern="1200" smtClean="0">
                <a:solidFill>
                  <a:srgbClr val="000000"/>
                </a:solidFill>
                <a:latin typeface="Times New Roman" pitchFamily="18" charset="0"/>
                <a:ea typeface="+mn-ea"/>
                <a:cs typeface="Arial" charset="0"/>
              </a:rPr>
              <a:t>Marc Ross, SLAC</a:t>
            </a:r>
            <a:endParaRPr lang="en-US" sz="1200" b="1" i="1" kern="1200">
              <a:solidFill>
                <a:srgbClr val="000000"/>
              </a:solidFill>
              <a:latin typeface="Times New Roman" pitchFamily="18" charset="0"/>
              <a:ea typeface="+mn-ea"/>
              <a:cs typeface="Arial" charset="0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FC7B8C7A-8660-4B23-854B-A9CCCE351A0D}" type="slidenum">
              <a:rPr lang="en-US" sz="1200" b="1" i="1" kern="1200">
                <a:solidFill>
                  <a:srgbClr val="000000"/>
                </a:solidFill>
                <a:latin typeface="Times New Roman" pitchFamily="18" charset="0"/>
                <a:ea typeface="+mn-ea"/>
                <a:cs typeface="Arial" charset="0"/>
              </a:rPr>
              <a:pPr algn="r" rtl="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1200" b="1" i="1" kern="1200">
              <a:solidFill>
                <a:srgbClr val="000000"/>
              </a:solidFill>
              <a:latin typeface="Times New Roman" pitchFamily="18" charset="0"/>
              <a:ea typeface="+mn-ea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b="1" i="1" kern="1200" smtClean="0">
                <a:solidFill>
                  <a:srgbClr val="000000"/>
                </a:solidFill>
                <a:latin typeface="Times New Roman" pitchFamily="18" charset="0"/>
                <a:ea typeface="+mn-ea"/>
                <a:cs typeface="Arial" charset="0"/>
              </a:rPr>
              <a:t>10 March, 2013</a:t>
            </a:r>
            <a:endParaRPr lang="en-US" sz="1200" b="1" i="1" kern="1200">
              <a:solidFill>
                <a:srgbClr val="000000"/>
              </a:solidFill>
              <a:latin typeface="Times New Roman" pitchFamily="18" charset="0"/>
              <a:ea typeface="+mn-ea"/>
              <a:cs typeface="Arial" charset="0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b="1" i="1" kern="1200" smtClean="0">
                <a:solidFill>
                  <a:srgbClr val="000000"/>
                </a:solidFill>
                <a:latin typeface="Times New Roman" pitchFamily="18" charset="0"/>
                <a:ea typeface="+mn-ea"/>
                <a:cs typeface="Arial" charset="0"/>
              </a:rPr>
              <a:t>Marc Ross, SLAC</a:t>
            </a:r>
            <a:endParaRPr lang="en-US" sz="1200" b="1" i="1" kern="1200">
              <a:solidFill>
                <a:srgbClr val="000000"/>
              </a:solidFill>
              <a:latin typeface="Times New Roman" pitchFamily="18" charset="0"/>
              <a:ea typeface="+mn-ea"/>
              <a:cs typeface="Arial" charset="0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AC0CC86F-C99D-4A26-85A4-EE79A173E2B0}" type="slidenum">
              <a:rPr lang="en-US" sz="1200" b="1" i="1" kern="1200">
                <a:solidFill>
                  <a:srgbClr val="000000"/>
                </a:solidFill>
                <a:latin typeface="Times New Roman" pitchFamily="18" charset="0"/>
                <a:ea typeface="+mn-ea"/>
                <a:cs typeface="Arial" charset="0"/>
              </a:rPr>
              <a:pPr algn="r" rtl="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1200" b="1" i="1" kern="1200">
              <a:solidFill>
                <a:srgbClr val="000000"/>
              </a:solidFill>
              <a:latin typeface="Times New Roman" pitchFamily="18" charset="0"/>
              <a:ea typeface="+mn-ea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990600"/>
            <a:ext cx="3810000" cy="533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990600"/>
            <a:ext cx="3810000" cy="533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10 March, 2013</a:t>
            </a:r>
            <a:endParaRPr lang="en-US" altLang="ja-JP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Marc Ross, SLAC</a:t>
            </a:r>
            <a:endParaRPr lang="en-US" altLang="ja-JP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24ABE0-9557-4B1A-91BA-3793ABFB95F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838200"/>
            <a:ext cx="4495800" cy="5791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838200"/>
            <a:ext cx="4495800" cy="5791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b="1" i="1" kern="1200" smtClean="0">
                <a:solidFill>
                  <a:srgbClr val="000000"/>
                </a:solidFill>
                <a:latin typeface="Times New Roman" pitchFamily="18" charset="0"/>
                <a:ea typeface="+mn-ea"/>
                <a:cs typeface="Arial" charset="0"/>
              </a:rPr>
              <a:t>10 March, 2013</a:t>
            </a:r>
            <a:endParaRPr lang="en-US" sz="1200" b="1" i="1" kern="1200">
              <a:solidFill>
                <a:srgbClr val="000000"/>
              </a:solidFill>
              <a:latin typeface="Times New Roman" pitchFamily="18" charset="0"/>
              <a:ea typeface="+mn-ea"/>
              <a:cs typeface="Arial" charset="0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b="1" i="1" kern="1200" smtClean="0">
                <a:solidFill>
                  <a:srgbClr val="000000"/>
                </a:solidFill>
                <a:latin typeface="Times New Roman" pitchFamily="18" charset="0"/>
                <a:ea typeface="+mn-ea"/>
                <a:cs typeface="Arial" charset="0"/>
              </a:rPr>
              <a:t>Marc Ross, SLAC</a:t>
            </a:r>
            <a:endParaRPr lang="en-US" sz="1200" b="1" i="1" kern="1200">
              <a:solidFill>
                <a:srgbClr val="000000"/>
              </a:solidFill>
              <a:latin typeface="Times New Roman" pitchFamily="18" charset="0"/>
              <a:ea typeface="+mn-ea"/>
              <a:cs typeface="Arial" charset="0"/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80036B82-5FA3-42A3-8A4C-D7E77DEBB4C4}" type="slidenum">
              <a:rPr lang="en-US" sz="1200" b="1" i="1" kern="1200">
                <a:solidFill>
                  <a:srgbClr val="000000"/>
                </a:solidFill>
                <a:latin typeface="Times New Roman" pitchFamily="18" charset="0"/>
                <a:ea typeface="+mn-ea"/>
                <a:cs typeface="Arial" charset="0"/>
              </a:rPr>
              <a:pPr algn="r" rtl="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1200" b="1" i="1" kern="1200">
              <a:solidFill>
                <a:srgbClr val="000000"/>
              </a:solidFill>
              <a:latin typeface="Times New Roman" pitchFamily="18" charset="0"/>
              <a:ea typeface="+mn-ea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b="1" i="1" kern="1200" smtClean="0">
                <a:solidFill>
                  <a:srgbClr val="000000"/>
                </a:solidFill>
                <a:latin typeface="Times New Roman" pitchFamily="18" charset="0"/>
                <a:ea typeface="+mn-ea"/>
                <a:cs typeface="Arial" charset="0"/>
              </a:rPr>
              <a:t>10 March, 2013</a:t>
            </a:r>
            <a:endParaRPr lang="en-US" sz="1200" b="1" i="1" kern="1200">
              <a:solidFill>
                <a:srgbClr val="000000"/>
              </a:solidFill>
              <a:latin typeface="Times New Roman" pitchFamily="18" charset="0"/>
              <a:ea typeface="+mn-ea"/>
              <a:cs typeface="Arial" charset="0"/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b="1" i="1" kern="1200" smtClean="0">
                <a:solidFill>
                  <a:srgbClr val="000000"/>
                </a:solidFill>
                <a:latin typeface="Times New Roman" pitchFamily="18" charset="0"/>
                <a:ea typeface="+mn-ea"/>
                <a:cs typeface="Arial" charset="0"/>
              </a:rPr>
              <a:t>Marc Ross, SLAC</a:t>
            </a:r>
            <a:endParaRPr lang="en-US" sz="1200" b="1" i="1" kern="1200">
              <a:solidFill>
                <a:srgbClr val="000000"/>
              </a:solidFill>
              <a:latin typeface="Times New Roman" pitchFamily="18" charset="0"/>
              <a:ea typeface="+mn-ea"/>
              <a:cs typeface="Arial" charset="0"/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7C8D10B1-D065-4143-A8D5-0ECEA9270FEC}" type="slidenum">
              <a:rPr lang="en-US" sz="1200" b="1" i="1" kern="1200">
                <a:solidFill>
                  <a:srgbClr val="000000"/>
                </a:solidFill>
                <a:latin typeface="Times New Roman" pitchFamily="18" charset="0"/>
                <a:ea typeface="+mn-ea"/>
                <a:cs typeface="Arial" charset="0"/>
              </a:rPr>
              <a:pPr algn="r" rtl="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1200" b="1" i="1" kern="1200">
              <a:solidFill>
                <a:srgbClr val="000000"/>
              </a:solidFill>
              <a:latin typeface="Times New Roman" pitchFamily="18" charset="0"/>
              <a:ea typeface="+mn-ea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b="1" i="1" kern="1200" smtClean="0">
                <a:solidFill>
                  <a:srgbClr val="000000"/>
                </a:solidFill>
                <a:latin typeface="Times New Roman" pitchFamily="18" charset="0"/>
                <a:ea typeface="+mn-ea"/>
                <a:cs typeface="Arial" charset="0"/>
              </a:rPr>
              <a:t>10 March, 2013</a:t>
            </a:r>
            <a:endParaRPr lang="en-US" sz="1200" b="1" i="1" kern="1200">
              <a:solidFill>
                <a:srgbClr val="000000"/>
              </a:solidFill>
              <a:latin typeface="Times New Roman" pitchFamily="18" charset="0"/>
              <a:ea typeface="+mn-ea"/>
              <a:cs typeface="Arial" charset="0"/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b="1" i="1" kern="1200" smtClean="0">
                <a:solidFill>
                  <a:srgbClr val="000000"/>
                </a:solidFill>
                <a:latin typeface="Times New Roman" pitchFamily="18" charset="0"/>
                <a:ea typeface="+mn-ea"/>
                <a:cs typeface="Arial" charset="0"/>
              </a:rPr>
              <a:t>Marc Ross, SLAC</a:t>
            </a:r>
            <a:endParaRPr lang="en-US" sz="1200" b="1" i="1" kern="1200">
              <a:solidFill>
                <a:srgbClr val="000000"/>
              </a:solidFill>
              <a:latin typeface="Times New Roman" pitchFamily="18" charset="0"/>
              <a:ea typeface="+mn-ea"/>
              <a:cs typeface="Arial" charset="0"/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7C29C1BA-F86A-4B72-9712-AFF87FD661FD}" type="slidenum">
              <a:rPr lang="en-US" sz="1200" b="1" i="1" kern="1200">
                <a:solidFill>
                  <a:srgbClr val="000000"/>
                </a:solidFill>
                <a:latin typeface="Times New Roman" pitchFamily="18" charset="0"/>
                <a:ea typeface="+mn-ea"/>
                <a:cs typeface="Arial" charset="0"/>
              </a:rPr>
              <a:pPr algn="r" rtl="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1200" b="1" i="1" kern="1200">
              <a:solidFill>
                <a:srgbClr val="000000"/>
              </a:solidFill>
              <a:latin typeface="Times New Roman" pitchFamily="18" charset="0"/>
              <a:ea typeface="+mn-ea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b="1" i="1" kern="1200" smtClean="0">
                <a:solidFill>
                  <a:srgbClr val="000000"/>
                </a:solidFill>
                <a:latin typeface="Times New Roman" pitchFamily="18" charset="0"/>
                <a:ea typeface="+mn-ea"/>
                <a:cs typeface="Arial" charset="0"/>
              </a:rPr>
              <a:t>10 March, 2013</a:t>
            </a:r>
            <a:endParaRPr lang="en-US" sz="1200" b="1" i="1" kern="1200">
              <a:solidFill>
                <a:srgbClr val="000000"/>
              </a:solidFill>
              <a:latin typeface="Times New Roman" pitchFamily="18" charset="0"/>
              <a:ea typeface="+mn-ea"/>
              <a:cs typeface="Arial" charset="0"/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b="1" i="1" kern="1200" smtClean="0">
                <a:solidFill>
                  <a:srgbClr val="000000"/>
                </a:solidFill>
                <a:latin typeface="Times New Roman" pitchFamily="18" charset="0"/>
                <a:ea typeface="+mn-ea"/>
                <a:cs typeface="Arial" charset="0"/>
              </a:rPr>
              <a:t>Marc Ross, SLAC</a:t>
            </a:r>
            <a:endParaRPr lang="en-US" sz="1200" b="1" i="1" kern="1200">
              <a:solidFill>
                <a:srgbClr val="000000"/>
              </a:solidFill>
              <a:latin typeface="Times New Roman" pitchFamily="18" charset="0"/>
              <a:ea typeface="+mn-ea"/>
              <a:cs typeface="Arial" charset="0"/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8A44EDFB-E1FA-4ABE-9894-E046BD99FE6A}" type="slidenum">
              <a:rPr lang="en-US" sz="1200" b="1" i="1" kern="1200">
                <a:solidFill>
                  <a:srgbClr val="000000"/>
                </a:solidFill>
                <a:latin typeface="Times New Roman" pitchFamily="18" charset="0"/>
                <a:ea typeface="+mn-ea"/>
                <a:cs typeface="Arial" charset="0"/>
              </a:rPr>
              <a:pPr algn="r" rtl="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1200" b="1" i="1" kern="1200">
              <a:solidFill>
                <a:srgbClr val="000000"/>
              </a:solidFill>
              <a:latin typeface="Times New Roman" pitchFamily="18" charset="0"/>
              <a:ea typeface="+mn-ea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b="1" i="1" kern="1200" smtClean="0">
                <a:solidFill>
                  <a:srgbClr val="000000"/>
                </a:solidFill>
                <a:latin typeface="Times New Roman" pitchFamily="18" charset="0"/>
                <a:ea typeface="+mn-ea"/>
                <a:cs typeface="Arial" charset="0"/>
              </a:rPr>
              <a:t>10 March, 2013</a:t>
            </a:r>
            <a:endParaRPr lang="en-US" sz="1200" b="1" i="1" kern="1200">
              <a:solidFill>
                <a:srgbClr val="000000"/>
              </a:solidFill>
              <a:latin typeface="Times New Roman" pitchFamily="18" charset="0"/>
              <a:ea typeface="+mn-ea"/>
              <a:cs typeface="Arial" charset="0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b="1" i="1" kern="1200" smtClean="0">
                <a:solidFill>
                  <a:srgbClr val="000000"/>
                </a:solidFill>
                <a:latin typeface="Times New Roman" pitchFamily="18" charset="0"/>
                <a:ea typeface="+mn-ea"/>
                <a:cs typeface="Arial" charset="0"/>
              </a:rPr>
              <a:t>Marc Ross, SLAC</a:t>
            </a:r>
            <a:endParaRPr lang="en-US" sz="1200" b="1" i="1" kern="1200">
              <a:solidFill>
                <a:srgbClr val="000000"/>
              </a:solidFill>
              <a:latin typeface="Times New Roman" pitchFamily="18" charset="0"/>
              <a:ea typeface="+mn-ea"/>
              <a:cs typeface="Arial" charset="0"/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919575F7-600E-499B-B9B1-62F7759C30F7}" type="slidenum">
              <a:rPr lang="en-US" sz="1200" b="1" i="1" kern="1200">
                <a:solidFill>
                  <a:srgbClr val="000000"/>
                </a:solidFill>
                <a:latin typeface="Times New Roman" pitchFamily="18" charset="0"/>
                <a:ea typeface="+mn-ea"/>
                <a:cs typeface="Arial" charset="0"/>
              </a:rPr>
              <a:pPr algn="r" rtl="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1200" b="1" i="1" kern="1200">
              <a:solidFill>
                <a:srgbClr val="000000"/>
              </a:solidFill>
              <a:latin typeface="Times New Roman" pitchFamily="18" charset="0"/>
              <a:ea typeface="+mn-ea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b="1" i="1" kern="1200" smtClean="0">
                <a:solidFill>
                  <a:srgbClr val="000000"/>
                </a:solidFill>
                <a:latin typeface="Times New Roman" pitchFamily="18" charset="0"/>
                <a:ea typeface="+mn-ea"/>
                <a:cs typeface="Arial" charset="0"/>
              </a:rPr>
              <a:t>10 March, 2013</a:t>
            </a:r>
            <a:endParaRPr lang="en-US" sz="1200" b="1" i="1" kern="1200">
              <a:solidFill>
                <a:srgbClr val="000000"/>
              </a:solidFill>
              <a:latin typeface="Times New Roman" pitchFamily="18" charset="0"/>
              <a:ea typeface="+mn-ea"/>
              <a:cs typeface="Arial" charset="0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b="1" i="1" kern="1200" smtClean="0">
                <a:solidFill>
                  <a:srgbClr val="000000"/>
                </a:solidFill>
                <a:latin typeface="Times New Roman" pitchFamily="18" charset="0"/>
                <a:ea typeface="+mn-ea"/>
                <a:cs typeface="Arial" charset="0"/>
              </a:rPr>
              <a:t>Marc Ross, SLAC</a:t>
            </a:r>
            <a:endParaRPr lang="en-US" sz="1200" b="1" i="1" kern="1200">
              <a:solidFill>
                <a:srgbClr val="000000"/>
              </a:solidFill>
              <a:latin typeface="Times New Roman" pitchFamily="18" charset="0"/>
              <a:ea typeface="+mn-ea"/>
              <a:cs typeface="Arial" charset="0"/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1B16B731-B9D9-47C2-AC6F-2D448E02356A}" type="slidenum">
              <a:rPr lang="en-US" sz="1200" b="1" i="1" kern="1200">
                <a:solidFill>
                  <a:srgbClr val="000000"/>
                </a:solidFill>
                <a:latin typeface="Times New Roman" pitchFamily="18" charset="0"/>
                <a:ea typeface="+mn-ea"/>
                <a:cs typeface="Arial" charset="0"/>
              </a:rPr>
              <a:pPr algn="r" rtl="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1200" b="1" i="1" kern="1200">
              <a:solidFill>
                <a:srgbClr val="000000"/>
              </a:solidFill>
              <a:latin typeface="Times New Roman" pitchFamily="18" charset="0"/>
              <a:ea typeface="+mn-ea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b="1" i="1" kern="1200" smtClean="0">
                <a:solidFill>
                  <a:srgbClr val="000000"/>
                </a:solidFill>
                <a:latin typeface="Times New Roman" pitchFamily="18" charset="0"/>
                <a:ea typeface="+mn-ea"/>
                <a:cs typeface="Arial" charset="0"/>
              </a:rPr>
              <a:t>10 March, 2013</a:t>
            </a:r>
            <a:endParaRPr lang="en-US" sz="1200" b="1" i="1" kern="1200">
              <a:solidFill>
                <a:srgbClr val="000000"/>
              </a:solidFill>
              <a:latin typeface="Times New Roman" pitchFamily="18" charset="0"/>
              <a:ea typeface="+mn-ea"/>
              <a:cs typeface="Arial" charset="0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b="1" i="1" kern="1200" smtClean="0">
                <a:solidFill>
                  <a:srgbClr val="000000"/>
                </a:solidFill>
                <a:latin typeface="Times New Roman" pitchFamily="18" charset="0"/>
                <a:ea typeface="+mn-ea"/>
                <a:cs typeface="Arial" charset="0"/>
              </a:rPr>
              <a:t>Marc Ross, SLAC</a:t>
            </a:r>
            <a:endParaRPr lang="en-US" sz="1200" b="1" i="1" kern="1200">
              <a:solidFill>
                <a:srgbClr val="000000"/>
              </a:solidFill>
              <a:latin typeface="Times New Roman" pitchFamily="18" charset="0"/>
              <a:ea typeface="+mn-ea"/>
              <a:cs typeface="Arial" charset="0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6E4C9724-A9E1-4657-BF42-DB17B2C4E93C}" type="slidenum">
              <a:rPr lang="en-US" sz="1200" b="1" i="1" kern="1200">
                <a:solidFill>
                  <a:srgbClr val="000000"/>
                </a:solidFill>
                <a:latin typeface="Times New Roman" pitchFamily="18" charset="0"/>
                <a:ea typeface="+mn-ea"/>
                <a:cs typeface="Arial" charset="0"/>
              </a:rPr>
              <a:pPr algn="r" rtl="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1200" b="1" i="1" kern="1200">
              <a:solidFill>
                <a:srgbClr val="000000"/>
              </a:solidFill>
              <a:latin typeface="Times New Roman" pitchFamily="18" charset="0"/>
              <a:ea typeface="+mn-ea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0"/>
            <a:ext cx="2286000" cy="6629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0" y="0"/>
            <a:ext cx="6705600" cy="6629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b="1" i="1" kern="1200" smtClean="0">
                <a:solidFill>
                  <a:srgbClr val="000000"/>
                </a:solidFill>
                <a:latin typeface="Times New Roman" pitchFamily="18" charset="0"/>
                <a:ea typeface="+mn-ea"/>
                <a:cs typeface="Arial" charset="0"/>
              </a:rPr>
              <a:t>10 March, 2013</a:t>
            </a:r>
            <a:endParaRPr lang="en-US" sz="1200" b="1" i="1" kern="1200">
              <a:solidFill>
                <a:srgbClr val="000000"/>
              </a:solidFill>
              <a:latin typeface="Times New Roman" pitchFamily="18" charset="0"/>
              <a:ea typeface="+mn-ea"/>
              <a:cs typeface="Arial" charset="0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b="1" i="1" kern="1200" smtClean="0">
                <a:solidFill>
                  <a:srgbClr val="000000"/>
                </a:solidFill>
                <a:latin typeface="Times New Roman" pitchFamily="18" charset="0"/>
                <a:ea typeface="+mn-ea"/>
                <a:cs typeface="Arial" charset="0"/>
              </a:rPr>
              <a:t>Marc Ross, SLAC</a:t>
            </a:r>
            <a:endParaRPr lang="en-US" sz="1200" b="1" i="1" kern="1200">
              <a:solidFill>
                <a:srgbClr val="000000"/>
              </a:solidFill>
              <a:latin typeface="Times New Roman" pitchFamily="18" charset="0"/>
              <a:ea typeface="+mn-ea"/>
              <a:cs typeface="Arial" charset="0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5E54A5F2-4A29-4D75-BE11-9F554E60D0DC}" type="slidenum">
              <a:rPr lang="en-US" sz="1200" b="1" i="1" kern="1200">
                <a:solidFill>
                  <a:srgbClr val="000000"/>
                </a:solidFill>
                <a:latin typeface="Times New Roman" pitchFamily="18" charset="0"/>
                <a:ea typeface="+mn-ea"/>
                <a:cs typeface="Arial" charset="0"/>
              </a:rPr>
              <a:pPr algn="r" rtl="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1200" b="1" i="1" kern="1200">
              <a:solidFill>
                <a:srgbClr val="000000"/>
              </a:solidFill>
              <a:latin typeface="Times New Roman" pitchFamily="18" charset="0"/>
              <a:ea typeface="+mn-ea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57600" y="0"/>
            <a:ext cx="5486400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0" y="838200"/>
            <a:ext cx="9144000" cy="5791200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b="1" i="1" kern="1200" smtClean="0">
                <a:solidFill>
                  <a:srgbClr val="000000"/>
                </a:solidFill>
                <a:latin typeface="Times New Roman" pitchFamily="18" charset="0"/>
                <a:ea typeface="+mn-ea"/>
                <a:cs typeface="Arial" charset="0"/>
              </a:rPr>
              <a:t>10 March, 2013</a:t>
            </a:r>
            <a:endParaRPr lang="en-US" sz="1200" b="1" i="1" kern="1200">
              <a:solidFill>
                <a:srgbClr val="000000"/>
              </a:solidFill>
              <a:latin typeface="Times New Roman" pitchFamily="18" charset="0"/>
              <a:ea typeface="+mn-ea"/>
              <a:cs typeface="Arial" charset="0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b="1" i="1" kern="1200" smtClean="0">
                <a:solidFill>
                  <a:srgbClr val="000000"/>
                </a:solidFill>
                <a:latin typeface="Times New Roman" pitchFamily="18" charset="0"/>
                <a:ea typeface="+mn-ea"/>
                <a:cs typeface="Arial" charset="0"/>
              </a:rPr>
              <a:t>Marc Ross, SLAC</a:t>
            </a:r>
            <a:endParaRPr lang="en-US" sz="1200" b="1" i="1" kern="1200">
              <a:solidFill>
                <a:srgbClr val="000000"/>
              </a:solidFill>
              <a:latin typeface="Times New Roman" pitchFamily="18" charset="0"/>
              <a:ea typeface="+mn-ea"/>
              <a:cs typeface="Arial" charset="0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01FD5A41-9BFB-45BA-8444-5814849855E1}" type="slidenum">
              <a:rPr lang="en-US" sz="1200" b="1" i="1" kern="1200">
                <a:solidFill>
                  <a:srgbClr val="000000"/>
                </a:solidFill>
                <a:latin typeface="Times New Roman" pitchFamily="18" charset="0"/>
                <a:ea typeface="+mn-ea"/>
                <a:cs typeface="Arial" charset="0"/>
              </a:rPr>
              <a:pPr algn="r" rtl="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1200" b="1" i="1" kern="1200">
              <a:solidFill>
                <a:srgbClr val="000000"/>
              </a:solidFill>
              <a:latin typeface="Times New Roman" pitchFamily="18" charset="0"/>
              <a:ea typeface="+mn-ea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640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8640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ln>
            <a:noFill/>
          </a:ln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86404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 sz="1400" b="0"/>
            </a:lvl1pPr>
          </a:lstStyle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kern="1200" smtClean="0">
                <a:solidFill>
                  <a:srgbClr val="800000"/>
                </a:solidFill>
                <a:latin typeface="Arial Rounded MT Bold"/>
                <a:ea typeface="+mn-ea"/>
                <a:cs typeface="+mn-cs"/>
              </a:rPr>
              <a:t>10 March, 2013</a:t>
            </a:r>
            <a:endParaRPr lang="en-US" kern="1200">
              <a:solidFill>
                <a:srgbClr val="800000"/>
              </a:solidFill>
              <a:latin typeface="Arial Rounded MT Bold"/>
              <a:ea typeface="+mn-ea"/>
              <a:cs typeface="+mn-cs"/>
            </a:endParaRPr>
          </a:p>
        </p:txBody>
      </p:sp>
      <p:sp>
        <p:nvSpPr>
          <p:cNvPr id="486405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 sz="1400" b="0"/>
            </a:lvl1pPr>
          </a:lstStyle>
          <a:p>
            <a:pPr algn="ctr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kern="1200" smtClean="0">
                <a:solidFill>
                  <a:srgbClr val="800000"/>
                </a:solidFill>
                <a:latin typeface="Arial Rounded MT Bold"/>
                <a:ea typeface="+mn-ea"/>
                <a:cs typeface="+mn-cs"/>
              </a:rPr>
              <a:t>Marc Ross, SLAC</a:t>
            </a:r>
            <a:endParaRPr lang="en-US" kern="1200">
              <a:solidFill>
                <a:srgbClr val="800000"/>
              </a:solidFill>
              <a:latin typeface="Arial Rounded MT Bold"/>
              <a:ea typeface="+mn-ea"/>
              <a:cs typeface="+mn-cs"/>
            </a:endParaRPr>
          </a:p>
        </p:txBody>
      </p:sp>
      <p:sp>
        <p:nvSpPr>
          <p:cNvPr id="486406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 sz="1400" b="0">
                <a:solidFill>
                  <a:schemeClr val="tx1"/>
                </a:solidFill>
              </a:defRPr>
            </a:lvl1pPr>
          </a:lstStyle>
          <a:p>
            <a:pPr algn="r" rtl="0" eaLnBrk="0" fontAlgn="base" hangingPunct="0">
              <a:spcBef>
                <a:spcPct val="0"/>
              </a:spcBef>
              <a:spcAft>
                <a:spcPct val="0"/>
              </a:spcAft>
            </a:pPr>
            <a:fld id="{FD54E452-B7E8-4901-AEDE-7EA332635B7A}" type="slidenum">
              <a:rPr lang="en-US" kern="1200">
                <a:solidFill>
                  <a:srgbClr val="000000"/>
                </a:solidFill>
                <a:latin typeface="Arial Rounded MT Bold"/>
                <a:ea typeface="+mn-ea"/>
                <a:cs typeface="+mn-cs"/>
              </a:rPr>
              <a:pPr algn="r" rtl="0" eaLnBrk="0" fontAlgn="base" hangingPunct="0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kern="1200">
              <a:solidFill>
                <a:srgbClr val="000000"/>
              </a:solidFill>
              <a:latin typeface="Times" pitchFamily="18" charset="0"/>
              <a:ea typeface="+mn-ea"/>
              <a:cs typeface="+mn-cs"/>
            </a:endParaRPr>
          </a:p>
        </p:txBody>
      </p:sp>
      <p:sp>
        <p:nvSpPr>
          <p:cNvPr id="486407" name="Line 7"/>
          <p:cNvSpPr>
            <a:spLocks noChangeShapeType="1"/>
          </p:cNvSpPr>
          <p:nvPr/>
        </p:nvSpPr>
        <p:spPr bwMode="auto">
          <a:xfrm>
            <a:off x="381000" y="6248400"/>
            <a:ext cx="8382000" cy="0"/>
          </a:xfrm>
          <a:prstGeom prst="line">
            <a:avLst/>
          </a:prstGeom>
          <a:noFill/>
          <a:ln w="19050">
            <a:solidFill>
              <a:srgbClr val="8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en-US" sz="2400" kern="1200">
              <a:solidFill>
                <a:srgbClr val="000000"/>
              </a:solidFill>
              <a:latin typeface="Times New Roman" pitchFamily="18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10 March, 2013</a:t>
            </a:r>
            <a:endParaRPr lang="en-US" altLang="ja-JP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Marc Ross, SLAC</a:t>
            </a:r>
            <a:endParaRPr lang="en-US" altLang="ja-JP"/>
          </a:p>
        </p:txBody>
      </p:sp>
      <p:sp>
        <p:nvSpPr>
          <p:cNvPr id="9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708BBD-B651-48B7-8284-16DD38986546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000" b="1" kern="1200" smtClean="0">
                <a:solidFill>
                  <a:srgbClr val="800000"/>
                </a:solidFill>
                <a:latin typeface="Arial Rounded MT Bold"/>
                <a:ea typeface="+mn-ea"/>
                <a:cs typeface="+mn-cs"/>
              </a:rPr>
              <a:t>10 March, 2013</a:t>
            </a:r>
            <a:endParaRPr lang="en-US" sz="1000" b="1" kern="1200">
              <a:solidFill>
                <a:srgbClr val="800000"/>
              </a:solidFill>
              <a:latin typeface="Arial Rounded MT Bold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ctr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000" b="1" kern="1200" smtClean="0">
                <a:solidFill>
                  <a:srgbClr val="800000"/>
                </a:solidFill>
                <a:latin typeface="Arial Rounded MT Bold"/>
                <a:ea typeface="+mn-ea"/>
                <a:cs typeface="+mn-cs"/>
              </a:rPr>
              <a:t>Marc Ross, SLAC</a:t>
            </a:r>
            <a:endParaRPr lang="en-US" sz="1000" b="1" kern="1200">
              <a:solidFill>
                <a:srgbClr val="800000"/>
              </a:solidFill>
              <a:latin typeface="Arial Rounded MT Bold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r" rtl="0" eaLnBrk="0" fontAlgn="base" hangingPunct="0">
              <a:spcBef>
                <a:spcPct val="0"/>
              </a:spcBef>
              <a:spcAft>
                <a:spcPct val="0"/>
              </a:spcAft>
            </a:pPr>
            <a:fld id="{571DD61D-0D39-4CC4-9640-846175545D6E}" type="slidenum">
              <a:rPr lang="en-US" sz="1000" b="1" kern="1200">
                <a:solidFill>
                  <a:srgbClr val="800000"/>
                </a:solidFill>
                <a:latin typeface="Arial Rounded MT Bold"/>
                <a:ea typeface="+mn-ea"/>
                <a:cs typeface="+mn-cs"/>
              </a:rPr>
              <a:pPr algn="r" rtl="0" eaLnBrk="0" fontAlgn="base" hangingPunct="0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1000" b="1" kern="1200">
              <a:solidFill>
                <a:srgbClr val="000000"/>
              </a:solidFill>
              <a:latin typeface="Times" pitchFamily="18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000" b="1" kern="1200" smtClean="0">
                <a:solidFill>
                  <a:srgbClr val="800000"/>
                </a:solidFill>
                <a:latin typeface="Arial Rounded MT Bold"/>
                <a:ea typeface="+mn-ea"/>
                <a:cs typeface="+mn-cs"/>
              </a:rPr>
              <a:t>10 March, 2013</a:t>
            </a:r>
            <a:endParaRPr lang="en-US" sz="1000" b="1" kern="1200">
              <a:solidFill>
                <a:srgbClr val="800000"/>
              </a:solidFill>
              <a:latin typeface="Arial Rounded MT Bold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ctr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000" b="1" kern="1200" smtClean="0">
                <a:solidFill>
                  <a:srgbClr val="800000"/>
                </a:solidFill>
                <a:latin typeface="Arial Rounded MT Bold"/>
                <a:ea typeface="+mn-ea"/>
                <a:cs typeface="+mn-cs"/>
              </a:rPr>
              <a:t>Marc Ross, SLAC</a:t>
            </a:r>
            <a:endParaRPr lang="en-US" sz="1000" b="1" kern="1200">
              <a:solidFill>
                <a:srgbClr val="800000"/>
              </a:solidFill>
              <a:latin typeface="Arial Rounded MT Bold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r" rtl="0" eaLnBrk="0" fontAlgn="base" hangingPunct="0">
              <a:spcBef>
                <a:spcPct val="0"/>
              </a:spcBef>
              <a:spcAft>
                <a:spcPct val="0"/>
              </a:spcAft>
            </a:pPr>
            <a:fld id="{A8D5EB7A-EE7B-438B-B08C-103740A67308}" type="slidenum">
              <a:rPr lang="en-US" sz="1000" b="1" kern="1200">
                <a:solidFill>
                  <a:srgbClr val="800000"/>
                </a:solidFill>
                <a:latin typeface="Arial Rounded MT Bold"/>
                <a:ea typeface="+mn-ea"/>
                <a:cs typeface="+mn-cs"/>
              </a:rPr>
              <a:pPr algn="r" rtl="0" eaLnBrk="0" fontAlgn="base" hangingPunct="0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1000" b="1" kern="1200">
              <a:solidFill>
                <a:srgbClr val="000000"/>
              </a:solidFill>
              <a:latin typeface="Times" pitchFamily="18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143000"/>
            <a:ext cx="3810000" cy="5181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143000"/>
            <a:ext cx="3810000" cy="5181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000" b="1" kern="1200" smtClean="0">
                <a:solidFill>
                  <a:srgbClr val="800000"/>
                </a:solidFill>
                <a:latin typeface="Arial Rounded MT Bold"/>
                <a:ea typeface="+mn-ea"/>
                <a:cs typeface="+mn-cs"/>
              </a:rPr>
              <a:t>10 March, 2013</a:t>
            </a:r>
            <a:endParaRPr lang="en-US" sz="1000" b="1" kern="1200">
              <a:solidFill>
                <a:srgbClr val="800000"/>
              </a:solidFill>
              <a:latin typeface="Arial Rounded MT Bold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ctr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000" b="1" kern="1200" smtClean="0">
                <a:solidFill>
                  <a:srgbClr val="800000"/>
                </a:solidFill>
                <a:latin typeface="Arial Rounded MT Bold"/>
                <a:ea typeface="+mn-ea"/>
                <a:cs typeface="+mn-cs"/>
              </a:rPr>
              <a:t>Marc Ross, SLAC</a:t>
            </a:r>
            <a:endParaRPr lang="en-US" sz="1000" b="1" kern="1200">
              <a:solidFill>
                <a:srgbClr val="800000"/>
              </a:solidFill>
              <a:latin typeface="Arial Rounded MT Bold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r" rtl="0" eaLnBrk="0" fontAlgn="base" hangingPunct="0">
              <a:spcBef>
                <a:spcPct val="0"/>
              </a:spcBef>
              <a:spcAft>
                <a:spcPct val="0"/>
              </a:spcAft>
            </a:pPr>
            <a:fld id="{2B7DE402-4E9F-4BC7-B8DB-8C3DD6E12B91}" type="slidenum">
              <a:rPr lang="en-US" sz="1000" b="1" kern="1200">
                <a:solidFill>
                  <a:srgbClr val="800000"/>
                </a:solidFill>
                <a:latin typeface="Arial Rounded MT Bold"/>
                <a:ea typeface="+mn-ea"/>
                <a:cs typeface="+mn-cs"/>
              </a:rPr>
              <a:pPr algn="r" rtl="0" eaLnBrk="0" fontAlgn="base" hangingPunct="0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1000" b="1" kern="1200">
              <a:solidFill>
                <a:srgbClr val="000000"/>
              </a:solidFill>
              <a:latin typeface="Times" pitchFamily="18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000" b="1" kern="1200" smtClean="0">
                <a:solidFill>
                  <a:srgbClr val="800000"/>
                </a:solidFill>
                <a:latin typeface="Arial Rounded MT Bold"/>
                <a:ea typeface="+mn-ea"/>
                <a:cs typeface="+mn-cs"/>
              </a:rPr>
              <a:t>10 March, 2013</a:t>
            </a:r>
            <a:endParaRPr lang="en-US" sz="1000" b="1" kern="1200">
              <a:solidFill>
                <a:srgbClr val="800000"/>
              </a:solidFill>
              <a:latin typeface="Arial Rounded MT Bold"/>
              <a:ea typeface="+mn-ea"/>
              <a:cs typeface="+mn-cs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ctr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000" b="1" kern="1200" smtClean="0">
                <a:solidFill>
                  <a:srgbClr val="800000"/>
                </a:solidFill>
                <a:latin typeface="Arial Rounded MT Bold"/>
                <a:ea typeface="+mn-ea"/>
                <a:cs typeface="+mn-cs"/>
              </a:rPr>
              <a:t>Marc Ross, SLAC</a:t>
            </a:r>
            <a:endParaRPr lang="en-US" sz="1000" b="1" kern="1200">
              <a:solidFill>
                <a:srgbClr val="800000"/>
              </a:solidFill>
              <a:latin typeface="Arial Rounded MT Bold"/>
              <a:ea typeface="+mn-ea"/>
              <a:cs typeface="+mn-cs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r" rtl="0" eaLnBrk="0" fontAlgn="base" hangingPunct="0">
              <a:spcBef>
                <a:spcPct val="0"/>
              </a:spcBef>
              <a:spcAft>
                <a:spcPct val="0"/>
              </a:spcAft>
            </a:pPr>
            <a:fld id="{BCB549DA-E849-4F80-9FB4-DA93392E695E}" type="slidenum">
              <a:rPr lang="en-US" sz="1000" b="1" kern="1200">
                <a:solidFill>
                  <a:srgbClr val="800000"/>
                </a:solidFill>
                <a:latin typeface="Arial Rounded MT Bold"/>
                <a:ea typeface="+mn-ea"/>
                <a:cs typeface="+mn-cs"/>
              </a:rPr>
              <a:pPr algn="r" rtl="0" eaLnBrk="0" fontAlgn="base" hangingPunct="0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1000" b="1" kern="1200">
              <a:solidFill>
                <a:srgbClr val="000000"/>
              </a:solidFill>
              <a:latin typeface="Times" pitchFamily="18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000" b="1" kern="1200" smtClean="0">
                <a:solidFill>
                  <a:srgbClr val="800000"/>
                </a:solidFill>
                <a:latin typeface="Arial Rounded MT Bold"/>
                <a:ea typeface="+mn-ea"/>
                <a:cs typeface="+mn-cs"/>
              </a:rPr>
              <a:t>10 March, 2013</a:t>
            </a:r>
            <a:endParaRPr lang="en-US" sz="1000" b="1" kern="1200">
              <a:solidFill>
                <a:srgbClr val="800000"/>
              </a:solidFill>
              <a:latin typeface="Arial Rounded MT Bold"/>
              <a:ea typeface="+mn-ea"/>
              <a:cs typeface="+mn-cs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ctr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000" b="1" kern="1200" smtClean="0">
                <a:solidFill>
                  <a:srgbClr val="800000"/>
                </a:solidFill>
                <a:latin typeface="Arial Rounded MT Bold"/>
                <a:ea typeface="+mn-ea"/>
                <a:cs typeface="+mn-cs"/>
              </a:rPr>
              <a:t>Marc Ross, SLAC</a:t>
            </a:r>
            <a:endParaRPr lang="en-US" sz="1000" b="1" kern="1200">
              <a:solidFill>
                <a:srgbClr val="800000"/>
              </a:solidFill>
              <a:latin typeface="Arial Rounded MT Bold"/>
              <a:ea typeface="+mn-ea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r" rtl="0" eaLnBrk="0" fontAlgn="base" hangingPunct="0">
              <a:spcBef>
                <a:spcPct val="0"/>
              </a:spcBef>
              <a:spcAft>
                <a:spcPct val="0"/>
              </a:spcAft>
            </a:pPr>
            <a:fld id="{B74BE38A-A121-42C2-BC43-DD9010A7B147}" type="slidenum">
              <a:rPr lang="en-US" sz="1000" b="1" kern="1200">
                <a:solidFill>
                  <a:srgbClr val="800000"/>
                </a:solidFill>
                <a:latin typeface="Arial Rounded MT Bold"/>
                <a:ea typeface="+mn-ea"/>
                <a:cs typeface="+mn-cs"/>
              </a:rPr>
              <a:pPr algn="r" rtl="0" eaLnBrk="0" fontAlgn="base" hangingPunct="0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1000" b="1" kern="1200">
              <a:solidFill>
                <a:srgbClr val="000000"/>
              </a:solidFill>
              <a:latin typeface="Times" pitchFamily="18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000" b="1" kern="1200" smtClean="0">
                <a:solidFill>
                  <a:srgbClr val="800000"/>
                </a:solidFill>
                <a:latin typeface="Arial Rounded MT Bold"/>
                <a:ea typeface="+mn-ea"/>
                <a:cs typeface="+mn-cs"/>
              </a:rPr>
              <a:t>10 March, 2013</a:t>
            </a:r>
            <a:endParaRPr lang="en-US" sz="1000" b="1" kern="1200">
              <a:solidFill>
                <a:srgbClr val="800000"/>
              </a:solidFill>
              <a:latin typeface="Arial Rounded MT Bold"/>
              <a:ea typeface="+mn-ea"/>
              <a:cs typeface="+mn-cs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ctr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000" b="1" kern="1200" smtClean="0">
                <a:solidFill>
                  <a:srgbClr val="800000"/>
                </a:solidFill>
                <a:latin typeface="Arial Rounded MT Bold"/>
                <a:ea typeface="+mn-ea"/>
                <a:cs typeface="+mn-cs"/>
              </a:rPr>
              <a:t>Marc Ross, SLAC</a:t>
            </a:r>
            <a:endParaRPr lang="en-US" sz="1000" b="1" kern="1200">
              <a:solidFill>
                <a:srgbClr val="800000"/>
              </a:solidFill>
              <a:latin typeface="Arial Rounded MT Bold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r" rtl="0" eaLnBrk="0" fontAlgn="base" hangingPunct="0">
              <a:spcBef>
                <a:spcPct val="0"/>
              </a:spcBef>
              <a:spcAft>
                <a:spcPct val="0"/>
              </a:spcAft>
            </a:pPr>
            <a:fld id="{F8202B28-CD40-4AC6-AF16-414A60DC75E6}" type="slidenum">
              <a:rPr lang="en-US" sz="1000" b="1" kern="1200">
                <a:solidFill>
                  <a:srgbClr val="800000"/>
                </a:solidFill>
                <a:latin typeface="Arial Rounded MT Bold"/>
                <a:ea typeface="+mn-ea"/>
                <a:cs typeface="+mn-cs"/>
              </a:rPr>
              <a:pPr algn="r" rtl="0" eaLnBrk="0" fontAlgn="base" hangingPunct="0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1000" b="1" kern="1200">
              <a:solidFill>
                <a:srgbClr val="000000"/>
              </a:solidFill>
              <a:latin typeface="Times" pitchFamily="18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000" b="1" kern="1200" smtClean="0">
                <a:solidFill>
                  <a:srgbClr val="800000"/>
                </a:solidFill>
                <a:latin typeface="Arial Rounded MT Bold"/>
                <a:ea typeface="+mn-ea"/>
                <a:cs typeface="+mn-cs"/>
              </a:rPr>
              <a:t>10 March, 2013</a:t>
            </a:r>
            <a:endParaRPr lang="en-US" sz="1000" b="1" kern="1200">
              <a:solidFill>
                <a:srgbClr val="800000"/>
              </a:solidFill>
              <a:latin typeface="Arial Rounded MT Bold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ctr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000" b="1" kern="1200" smtClean="0">
                <a:solidFill>
                  <a:srgbClr val="800000"/>
                </a:solidFill>
                <a:latin typeface="Arial Rounded MT Bold"/>
                <a:ea typeface="+mn-ea"/>
                <a:cs typeface="+mn-cs"/>
              </a:rPr>
              <a:t>Marc Ross, SLAC</a:t>
            </a:r>
            <a:endParaRPr lang="en-US" sz="1000" b="1" kern="1200">
              <a:solidFill>
                <a:srgbClr val="800000"/>
              </a:solidFill>
              <a:latin typeface="Arial Rounded MT Bold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r" rtl="0" eaLnBrk="0" fontAlgn="base" hangingPunct="0">
              <a:spcBef>
                <a:spcPct val="0"/>
              </a:spcBef>
              <a:spcAft>
                <a:spcPct val="0"/>
              </a:spcAft>
            </a:pPr>
            <a:fld id="{8FB0ED02-EA41-4A30-9AD4-FAEE9DC5360F}" type="slidenum">
              <a:rPr lang="en-US" sz="1000" b="1" kern="1200">
                <a:solidFill>
                  <a:srgbClr val="800000"/>
                </a:solidFill>
                <a:latin typeface="Arial Rounded MT Bold"/>
                <a:ea typeface="+mn-ea"/>
                <a:cs typeface="+mn-cs"/>
              </a:rPr>
              <a:pPr algn="r" rtl="0" eaLnBrk="0" fontAlgn="base" hangingPunct="0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1000" b="1" kern="1200">
              <a:solidFill>
                <a:srgbClr val="000000"/>
              </a:solidFill>
              <a:latin typeface="Times" pitchFamily="18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000" b="1" kern="1200" smtClean="0">
                <a:solidFill>
                  <a:srgbClr val="800000"/>
                </a:solidFill>
                <a:latin typeface="Arial Rounded MT Bold"/>
                <a:ea typeface="+mn-ea"/>
                <a:cs typeface="+mn-cs"/>
              </a:rPr>
              <a:t>10 March, 2013</a:t>
            </a:r>
            <a:endParaRPr lang="en-US" sz="1000" b="1" kern="1200">
              <a:solidFill>
                <a:srgbClr val="800000"/>
              </a:solidFill>
              <a:latin typeface="Arial Rounded MT Bold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ctr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000" b="1" kern="1200" smtClean="0">
                <a:solidFill>
                  <a:srgbClr val="800000"/>
                </a:solidFill>
                <a:latin typeface="Arial Rounded MT Bold"/>
                <a:ea typeface="+mn-ea"/>
                <a:cs typeface="+mn-cs"/>
              </a:rPr>
              <a:t>Marc Ross, SLAC</a:t>
            </a:r>
            <a:endParaRPr lang="en-US" sz="1000" b="1" kern="1200">
              <a:solidFill>
                <a:srgbClr val="800000"/>
              </a:solidFill>
              <a:latin typeface="Arial Rounded MT Bold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r" rtl="0" eaLnBrk="0" fontAlgn="base" hangingPunct="0">
              <a:spcBef>
                <a:spcPct val="0"/>
              </a:spcBef>
              <a:spcAft>
                <a:spcPct val="0"/>
              </a:spcAft>
            </a:pPr>
            <a:fld id="{37F49558-A0EA-4643-8E96-4C2587DBA1A5}" type="slidenum">
              <a:rPr lang="en-US" sz="1000" b="1" kern="1200">
                <a:solidFill>
                  <a:srgbClr val="800000"/>
                </a:solidFill>
                <a:latin typeface="Arial Rounded MT Bold"/>
                <a:ea typeface="+mn-ea"/>
                <a:cs typeface="+mn-cs"/>
              </a:rPr>
              <a:pPr algn="r" rtl="0" eaLnBrk="0" fontAlgn="base" hangingPunct="0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1000" b="1" kern="1200">
              <a:solidFill>
                <a:srgbClr val="000000"/>
              </a:solidFill>
              <a:latin typeface="Times" pitchFamily="18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000" b="1" kern="1200" smtClean="0">
                <a:solidFill>
                  <a:srgbClr val="800000"/>
                </a:solidFill>
                <a:latin typeface="Arial Rounded MT Bold"/>
                <a:ea typeface="+mn-ea"/>
                <a:cs typeface="+mn-cs"/>
              </a:rPr>
              <a:t>10 March, 2013</a:t>
            </a:r>
            <a:endParaRPr lang="en-US" sz="1000" b="1" kern="1200">
              <a:solidFill>
                <a:srgbClr val="800000"/>
              </a:solidFill>
              <a:latin typeface="Arial Rounded MT Bold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ctr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000" b="1" kern="1200" smtClean="0">
                <a:solidFill>
                  <a:srgbClr val="800000"/>
                </a:solidFill>
                <a:latin typeface="Arial Rounded MT Bold"/>
                <a:ea typeface="+mn-ea"/>
                <a:cs typeface="+mn-cs"/>
              </a:rPr>
              <a:t>Marc Ross, SLAC</a:t>
            </a:r>
            <a:endParaRPr lang="en-US" sz="1000" b="1" kern="1200">
              <a:solidFill>
                <a:srgbClr val="800000"/>
              </a:solidFill>
              <a:latin typeface="Arial Rounded MT Bold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r" rtl="0" eaLnBrk="0" fontAlgn="base" hangingPunct="0">
              <a:spcBef>
                <a:spcPct val="0"/>
              </a:spcBef>
              <a:spcAft>
                <a:spcPct val="0"/>
              </a:spcAft>
            </a:pPr>
            <a:fld id="{C11AAD23-6E2C-4F81-9DF6-CB27EC12CEC3}" type="slidenum">
              <a:rPr lang="en-US" sz="1000" b="1" kern="1200">
                <a:solidFill>
                  <a:srgbClr val="800000"/>
                </a:solidFill>
                <a:latin typeface="Arial Rounded MT Bold"/>
                <a:ea typeface="+mn-ea"/>
                <a:cs typeface="+mn-cs"/>
              </a:rPr>
              <a:pPr algn="r" rtl="0" eaLnBrk="0" fontAlgn="base" hangingPunct="0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1000" b="1" kern="1200">
              <a:solidFill>
                <a:srgbClr val="000000"/>
              </a:solidFill>
              <a:latin typeface="Times" pitchFamily="18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0"/>
            <a:ext cx="1943100" cy="6324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0"/>
            <a:ext cx="5676900" cy="6324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000" b="1" kern="1200" smtClean="0">
                <a:solidFill>
                  <a:srgbClr val="800000"/>
                </a:solidFill>
                <a:latin typeface="Arial Rounded MT Bold"/>
                <a:ea typeface="+mn-ea"/>
                <a:cs typeface="+mn-cs"/>
              </a:rPr>
              <a:t>10 March, 2013</a:t>
            </a:r>
            <a:endParaRPr lang="en-US" sz="1000" b="1" kern="1200">
              <a:solidFill>
                <a:srgbClr val="800000"/>
              </a:solidFill>
              <a:latin typeface="Arial Rounded MT Bold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ctr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000" b="1" kern="1200" smtClean="0">
                <a:solidFill>
                  <a:srgbClr val="800000"/>
                </a:solidFill>
                <a:latin typeface="Arial Rounded MT Bold"/>
                <a:ea typeface="+mn-ea"/>
                <a:cs typeface="+mn-cs"/>
              </a:rPr>
              <a:t>Marc Ross, SLAC</a:t>
            </a:r>
            <a:endParaRPr lang="en-US" sz="1000" b="1" kern="1200">
              <a:solidFill>
                <a:srgbClr val="800000"/>
              </a:solidFill>
              <a:latin typeface="Arial Rounded MT Bold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r" rtl="0" eaLnBrk="0" fontAlgn="base" hangingPunct="0">
              <a:spcBef>
                <a:spcPct val="0"/>
              </a:spcBef>
              <a:spcAft>
                <a:spcPct val="0"/>
              </a:spcAft>
            </a:pPr>
            <a:fld id="{D0B7E72F-F6C3-4CB8-93EA-EF4AC802B4EF}" type="slidenum">
              <a:rPr lang="en-US" sz="1000" b="1" kern="1200">
                <a:solidFill>
                  <a:srgbClr val="800000"/>
                </a:solidFill>
                <a:latin typeface="Arial Rounded MT Bold"/>
                <a:ea typeface="+mn-ea"/>
                <a:cs typeface="+mn-cs"/>
              </a:rPr>
              <a:pPr algn="r" rtl="0" eaLnBrk="0" fontAlgn="base" hangingPunct="0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1000" b="1" kern="1200">
              <a:solidFill>
                <a:srgbClr val="000000"/>
              </a:solidFill>
              <a:latin typeface="Times" pitchFamily="18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10 March, 2013</a:t>
            </a:r>
            <a:endParaRPr lang="en-US" altLang="ja-JP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Marc Ross, SLAC</a:t>
            </a: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C06C5E-5F6E-4048-87F1-3DDA09F488DC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0"/>
            <a:ext cx="7010400" cy="685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143000"/>
            <a:ext cx="3810000" cy="5181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143000"/>
            <a:ext cx="3810000" cy="5181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85800" y="6477000"/>
            <a:ext cx="1905000" cy="304800"/>
          </a:xfrm>
        </p:spPr>
        <p:txBody>
          <a:bodyPr/>
          <a:lstStyle>
            <a:lvl1pPr>
              <a:defRPr/>
            </a:lvl1pPr>
          </a:lstStyle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000" b="1" kern="1200" smtClean="0">
                <a:solidFill>
                  <a:srgbClr val="800000"/>
                </a:solidFill>
                <a:latin typeface="Arial Rounded MT Bold"/>
                <a:ea typeface="+mn-ea"/>
                <a:cs typeface="+mn-cs"/>
              </a:rPr>
              <a:t>10 March, 2013</a:t>
            </a:r>
            <a:endParaRPr lang="en-US" sz="1000" b="1" kern="1200">
              <a:solidFill>
                <a:srgbClr val="800000"/>
              </a:solidFill>
              <a:latin typeface="Arial Rounded MT Bold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819400" y="6477000"/>
            <a:ext cx="3657600" cy="304800"/>
          </a:xfrm>
        </p:spPr>
        <p:txBody>
          <a:bodyPr/>
          <a:lstStyle>
            <a:lvl1pPr>
              <a:defRPr/>
            </a:lvl1pPr>
          </a:lstStyle>
          <a:p>
            <a:pPr algn="ctr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000" b="1" kern="1200" smtClean="0">
                <a:solidFill>
                  <a:srgbClr val="800000"/>
                </a:solidFill>
                <a:latin typeface="Arial Rounded MT Bold"/>
                <a:ea typeface="+mn-ea"/>
                <a:cs typeface="+mn-cs"/>
              </a:rPr>
              <a:t>Marc Ross, SLAC</a:t>
            </a:r>
            <a:endParaRPr lang="en-US" sz="1000" b="1" kern="1200">
              <a:solidFill>
                <a:srgbClr val="800000"/>
              </a:solidFill>
              <a:latin typeface="Arial Rounded MT Bold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81800" y="6477000"/>
            <a:ext cx="1905000" cy="304800"/>
          </a:xfrm>
        </p:spPr>
        <p:txBody>
          <a:bodyPr/>
          <a:lstStyle>
            <a:lvl1pPr>
              <a:defRPr/>
            </a:lvl1pPr>
          </a:lstStyle>
          <a:p>
            <a:pPr algn="r" rtl="0" eaLnBrk="0" fontAlgn="base" hangingPunct="0">
              <a:spcBef>
                <a:spcPct val="0"/>
              </a:spcBef>
              <a:spcAft>
                <a:spcPct val="0"/>
              </a:spcAft>
            </a:pPr>
            <a:fld id="{B2CF4148-E958-4F1C-A173-ECD896658301}" type="slidenum">
              <a:rPr lang="en-US" sz="1000" b="1" kern="1200">
                <a:solidFill>
                  <a:srgbClr val="800000"/>
                </a:solidFill>
                <a:latin typeface="Arial Rounded MT Bold"/>
                <a:ea typeface="+mn-ea"/>
                <a:cs typeface="+mn-cs"/>
              </a:rPr>
              <a:pPr algn="r" rtl="0" eaLnBrk="0" fontAlgn="base" hangingPunct="0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1000" b="1" kern="1200">
              <a:solidFill>
                <a:srgbClr val="000000"/>
              </a:solidFill>
              <a:latin typeface="Times" pitchFamily="18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0"/>
            <a:ext cx="7010400" cy="685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143000"/>
            <a:ext cx="3810000" cy="5181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143000"/>
            <a:ext cx="3810000" cy="2514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810000"/>
            <a:ext cx="3810000" cy="2514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685800" y="6477000"/>
            <a:ext cx="1905000" cy="304800"/>
          </a:xfrm>
        </p:spPr>
        <p:txBody>
          <a:bodyPr/>
          <a:lstStyle>
            <a:lvl1pPr>
              <a:defRPr/>
            </a:lvl1pPr>
          </a:lstStyle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000" b="1" kern="1200" smtClean="0">
                <a:solidFill>
                  <a:srgbClr val="800000"/>
                </a:solidFill>
                <a:latin typeface="Arial Rounded MT Bold"/>
                <a:ea typeface="+mn-ea"/>
                <a:cs typeface="+mn-cs"/>
              </a:rPr>
              <a:t>10 March, 2013</a:t>
            </a:r>
            <a:endParaRPr lang="en-US" sz="1000" b="1" kern="1200">
              <a:solidFill>
                <a:srgbClr val="800000"/>
              </a:solidFill>
              <a:latin typeface="Arial Rounded MT Bold"/>
              <a:ea typeface="+mn-ea"/>
              <a:cs typeface="+mn-cs"/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2819400" y="6477000"/>
            <a:ext cx="3657600" cy="304800"/>
          </a:xfrm>
        </p:spPr>
        <p:txBody>
          <a:bodyPr/>
          <a:lstStyle>
            <a:lvl1pPr>
              <a:defRPr/>
            </a:lvl1pPr>
          </a:lstStyle>
          <a:p>
            <a:pPr algn="ctr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000" b="1" kern="1200" smtClean="0">
                <a:solidFill>
                  <a:srgbClr val="800000"/>
                </a:solidFill>
                <a:latin typeface="Arial Rounded MT Bold"/>
                <a:ea typeface="+mn-ea"/>
                <a:cs typeface="+mn-cs"/>
              </a:rPr>
              <a:t>Marc Ross, SLAC</a:t>
            </a:r>
            <a:endParaRPr lang="en-US" sz="1000" b="1" kern="1200">
              <a:solidFill>
                <a:srgbClr val="800000"/>
              </a:solidFill>
              <a:latin typeface="Arial Rounded MT Bold"/>
              <a:ea typeface="+mn-ea"/>
              <a:cs typeface="+mn-cs"/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6781800" y="6477000"/>
            <a:ext cx="1905000" cy="304800"/>
          </a:xfrm>
        </p:spPr>
        <p:txBody>
          <a:bodyPr/>
          <a:lstStyle>
            <a:lvl1pPr>
              <a:defRPr/>
            </a:lvl1pPr>
          </a:lstStyle>
          <a:p>
            <a:pPr algn="r" rtl="0" eaLnBrk="0" fontAlgn="base" hangingPunct="0">
              <a:spcBef>
                <a:spcPct val="0"/>
              </a:spcBef>
              <a:spcAft>
                <a:spcPct val="0"/>
              </a:spcAft>
            </a:pPr>
            <a:fld id="{0F36154E-9D99-4EEE-981E-34A0160C4E7B}" type="slidenum">
              <a:rPr lang="en-US" sz="1000" b="1" kern="1200">
                <a:solidFill>
                  <a:srgbClr val="800000"/>
                </a:solidFill>
                <a:latin typeface="Arial Rounded MT Bold"/>
                <a:ea typeface="+mn-ea"/>
                <a:cs typeface="+mn-cs"/>
              </a:rPr>
              <a:pPr algn="r" rtl="0" eaLnBrk="0" fontAlgn="base" hangingPunct="0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1000" b="1" kern="1200">
              <a:solidFill>
                <a:srgbClr val="000000"/>
              </a:solidFill>
              <a:latin typeface="Times" pitchFamily="18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685800" y="0"/>
            <a:ext cx="7772400" cy="6324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85800" y="6477000"/>
            <a:ext cx="1905000" cy="304800"/>
          </a:xfrm>
        </p:spPr>
        <p:txBody>
          <a:bodyPr/>
          <a:lstStyle>
            <a:lvl1pPr>
              <a:defRPr/>
            </a:lvl1pPr>
          </a:lstStyle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000" b="1" kern="1200" smtClean="0">
                <a:solidFill>
                  <a:srgbClr val="800000"/>
                </a:solidFill>
                <a:latin typeface="Arial Rounded MT Bold"/>
                <a:ea typeface="+mn-ea"/>
                <a:cs typeface="+mn-cs"/>
              </a:rPr>
              <a:t>10 March, 2013</a:t>
            </a:r>
            <a:endParaRPr lang="en-US" sz="1000" b="1" kern="1200">
              <a:solidFill>
                <a:srgbClr val="800000"/>
              </a:solidFill>
              <a:latin typeface="Arial Rounded MT Bold"/>
              <a:ea typeface="+mn-ea"/>
              <a:cs typeface="+mn-cs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819400" y="6477000"/>
            <a:ext cx="3657600" cy="304800"/>
          </a:xfrm>
        </p:spPr>
        <p:txBody>
          <a:bodyPr/>
          <a:lstStyle>
            <a:lvl1pPr>
              <a:defRPr/>
            </a:lvl1pPr>
          </a:lstStyle>
          <a:p>
            <a:pPr algn="ctr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000" b="1" kern="1200" smtClean="0">
                <a:solidFill>
                  <a:srgbClr val="800000"/>
                </a:solidFill>
                <a:latin typeface="Arial Rounded MT Bold"/>
                <a:ea typeface="+mn-ea"/>
                <a:cs typeface="+mn-cs"/>
              </a:rPr>
              <a:t>Marc Ross, SLAC</a:t>
            </a:r>
            <a:endParaRPr lang="en-US" sz="1000" b="1" kern="1200">
              <a:solidFill>
                <a:srgbClr val="800000"/>
              </a:solidFill>
              <a:latin typeface="Arial Rounded MT Bold"/>
              <a:ea typeface="+mn-ea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781800" y="6477000"/>
            <a:ext cx="1905000" cy="304800"/>
          </a:xfrm>
        </p:spPr>
        <p:txBody>
          <a:bodyPr/>
          <a:lstStyle>
            <a:lvl1pPr>
              <a:defRPr/>
            </a:lvl1pPr>
          </a:lstStyle>
          <a:p>
            <a:pPr algn="r" rtl="0" eaLnBrk="0" fontAlgn="base" hangingPunct="0">
              <a:spcBef>
                <a:spcPct val="0"/>
              </a:spcBef>
              <a:spcAft>
                <a:spcPct val="0"/>
              </a:spcAft>
            </a:pPr>
            <a:fld id="{7F55AE81-082F-4CD8-AE95-65DF8B495E95}" type="slidenum">
              <a:rPr lang="en-US" sz="1000" b="1" kern="1200">
                <a:solidFill>
                  <a:srgbClr val="800000"/>
                </a:solidFill>
                <a:latin typeface="Arial Rounded MT Bold"/>
                <a:ea typeface="+mn-ea"/>
                <a:cs typeface="+mn-cs"/>
              </a:rPr>
              <a:pPr algn="r" rtl="0" eaLnBrk="0" fontAlgn="base" hangingPunct="0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1000" b="1" kern="1200">
              <a:solidFill>
                <a:srgbClr val="000000"/>
              </a:solidFill>
              <a:latin typeface="Times" pitchFamily="18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4"/>
          <p:cNvSpPr>
            <a:spLocks noChangeShapeType="1"/>
          </p:cNvSpPr>
          <p:nvPr/>
        </p:nvSpPr>
        <p:spPr bwMode="auto">
          <a:xfrm>
            <a:off x="0" y="6629400"/>
            <a:ext cx="9140825" cy="0"/>
          </a:xfrm>
          <a:prstGeom prst="line">
            <a:avLst/>
          </a:prstGeom>
          <a:noFill/>
          <a:ln w="38100">
            <a:solidFill>
              <a:srgbClr val="B31B1B"/>
            </a:solidFill>
            <a:round/>
            <a:headEnd/>
            <a:tailEnd/>
          </a:ln>
          <a:effectLst/>
        </p:spPr>
        <p:txBody>
          <a:bodyPr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3600" kern="1200">
              <a:solidFill>
                <a:srgbClr val="000000"/>
              </a:solidFill>
              <a:latin typeface="Times New Roman" pitchFamily="18" charset="0"/>
              <a:ea typeface="+mn-ea"/>
              <a:cs typeface="Arial" charset="0"/>
            </a:endParaRPr>
          </a:p>
        </p:txBody>
      </p:sp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0" y="30670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3600" kern="1200">
              <a:solidFill>
                <a:srgbClr val="000000"/>
              </a:solidFill>
              <a:latin typeface="Times New Roman" pitchFamily="18" charset="0"/>
              <a:ea typeface="+mn-ea"/>
              <a:cs typeface="Arial" charset="0"/>
            </a:endParaRPr>
          </a:p>
        </p:txBody>
      </p:sp>
      <p:pic>
        <p:nvPicPr>
          <p:cNvPr id="6" name="Picture 6" descr="cesr_cornell"/>
          <p:cNvPicPr>
            <a:picLocks noChangeAspect="1" noChangeArrowheads="1"/>
          </p:cNvPicPr>
          <p:nvPr/>
        </p:nvPicPr>
        <p:blipFill>
          <a:blip r:embed="rId2" cstate="print"/>
          <a:srcRect b="14568"/>
          <a:stretch>
            <a:fillRect/>
          </a:stretch>
        </p:blipFill>
        <p:spPr bwMode="auto">
          <a:xfrm>
            <a:off x="3006725" y="3505200"/>
            <a:ext cx="3114675" cy="307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7" descr="NSF_Log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077200" y="5459413"/>
            <a:ext cx="1066800" cy="106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8" descr="DOE_Seal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934200" y="5529263"/>
            <a:ext cx="9906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10" descr="logo_transparent_b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7200" y="5480050"/>
            <a:ext cx="1676400" cy="1095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09600" y="914400"/>
            <a:ext cx="7772400" cy="1143000"/>
          </a:xfrm>
        </p:spPr>
        <p:txBody>
          <a:bodyPr/>
          <a:lstStyle>
            <a:lvl1pPr>
              <a:defRPr>
                <a:solidFill>
                  <a:schemeClr val="accent2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1336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pic>
        <p:nvPicPr>
          <p:cNvPr id="11" name="Picture 9" descr="CLASSE 36 Header Red IPAC.png"/>
          <p:cNvPicPr>
            <a:picLocks noChangeAspect="1"/>
          </p:cNvPicPr>
          <p:nvPr userDrawn="1"/>
        </p:nvPicPr>
        <p:blipFill>
          <a:blip r:embed="rId6" cstate="print"/>
          <a:srcRect t="23810" r="4000" b="31746"/>
          <a:stretch>
            <a:fillRect/>
          </a:stretch>
        </p:blipFill>
        <p:spPr bwMode="auto">
          <a:xfrm>
            <a:off x="0" y="-76200"/>
            <a:ext cx="91440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extBox 12"/>
          <p:cNvSpPr txBox="1"/>
          <p:nvPr userDrawn="1"/>
        </p:nvSpPr>
        <p:spPr>
          <a:xfrm>
            <a:off x="4495800" y="457200"/>
            <a:ext cx="4572000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 rtl="0" fontAlgn="base">
              <a:spcBef>
                <a:spcPct val="0"/>
              </a:spcBef>
              <a:spcAft>
                <a:spcPct val="0"/>
              </a:spcAft>
            </a:pPr>
            <a:r>
              <a:rPr lang="en-US" sz="1000" b="1" kern="1200" dirty="0">
                <a:solidFill>
                  <a:srgbClr val="000000"/>
                </a:solidFill>
                <a:latin typeface="Times New Roman" pitchFamily="18" charset="0"/>
                <a:ea typeface="+mn-ea"/>
                <a:cs typeface="Arial" charset="0"/>
              </a:rPr>
              <a:t>IPAC10—1st International Particle Accelerator Conference, Kyoto, Japan</a:t>
            </a:r>
          </a:p>
          <a:p>
            <a:pPr algn="r" rtl="0" fontAlgn="base">
              <a:spcBef>
                <a:spcPct val="0"/>
              </a:spcBef>
              <a:spcAft>
                <a:spcPct val="0"/>
              </a:spcAft>
            </a:pPr>
            <a:r>
              <a:rPr lang="en-US" sz="1000" kern="1200" dirty="0">
                <a:solidFill>
                  <a:srgbClr val="000000"/>
                </a:solidFill>
                <a:latin typeface="Times New Roman" pitchFamily="18" charset="0"/>
                <a:ea typeface="+mn-ea"/>
                <a:cs typeface="Arial" charset="0"/>
              </a:rPr>
              <a:t>May 23–28, 2010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43200" y="-76200"/>
            <a:ext cx="6400800" cy="533400"/>
          </a:xfrm>
        </p:spPr>
        <p:txBody>
          <a:bodyPr/>
          <a:lstStyle>
            <a:lvl1pPr>
              <a:defRPr sz="28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685800"/>
            <a:ext cx="9144000" cy="5943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i="1" kern="1200" smtClean="0">
                <a:solidFill>
                  <a:srgbClr val="000000"/>
                </a:solidFill>
                <a:latin typeface="Arial"/>
                <a:ea typeface="+mn-ea"/>
                <a:cs typeface="Arial" charset="0"/>
              </a:rPr>
              <a:t>10 March, 2013</a:t>
            </a:r>
            <a:endParaRPr lang="en-US" sz="1200" i="1" kern="1200">
              <a:solidFill>
                <a:srgbClr val="000000"/>
              </a:solidFill>
              <a:latin typeface="Arial"/>
              <a:ea typeface="+mn-ea"/>
              <a:cs typeface="Arial" charset="0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i="1" kern="1200" smtClean="0">
                <a:solidFill>
                  <a:srgbClr val="000000"/>
                </a:solidFill>
                <a:latin typeface="Arial"/>
                <a:ea typeface="+mn-ea"/>
                <a:cs typeface="Arial" charset="0"/>
              </a:rPr>
              <a:t>Marc Ross, SLAC</a:t>
            </a:r>
            <a:endParaRPr lang="en-US" sz="1200" i="1" kern="1200">
              <a:solidFill>
                <a:srgbClr val="000000"/>
              </a:solidFill>
              <a:latin typeface="Arial"/>
              <a:ea typeface="+mn-ea"/>
              <a:cs typeface="Arial" charset="0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  <a:defRPr/>
            </a:pPr>
            <a:fld id="{66EBCDD8-490A-4340-8AFB-91AE61DAC24C}" type="slidenum">
              <a:rPr lang="en-US" sz="1200" i="1" kern="1200">
                <a:solidFill>
                  <a:srgbClr val="000000"/>
                </a:solidFill>
                <a:latin typeface="Arial"/>
                <a:ea typeface="+mn-ea"/>
                <a:cs typeface="Arial" charset="0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1200" i="1" kern="1200">
              <a:solidFill>
                <a:srgbClr val="000000"/>
              </a:solidFill>
              <a:latin typeface="Arial"/>
              <a:ea typeface="+mn-ea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i="1" kern="1200" smtClean="0">
                <a:solidFill>
                  <a:srgbClr val="000000"/>
                </a:solidFill>
                <a:latin typeface="Arial"/>
                <a:ea typeface="+mn-ea"/>
                <a:cs typeface="Arial" charset="0"/>
              </a:rPr>
              <a:t>10 March, 2013</a:t>
            </a:r>
            <a:endParaRPr lang="en-US" sz="1200" i="1" kern="1200">
              <a:solidFill>
                <a:srgbClr val="000000"/>
              </a:solidFill>
              <a:latin typeface="Arial"/>
              <a:ea typeface="+mn-ea"/>
              <a:cs typeface="Arial" charset="0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i="1" kern="1200" smtClean="0">
                <a:solidFill>
                  <a:srgbClr val="000000"/>
                </a:solidFill>
                <a:latin typeface="Arial"/>
                <a:ea typeface="+mn-ea"/>
                <a:cs typeface="Arial" charset="0"/>
              </a:rPr>
              <a:t>Marc Ross, SLAC</a:t>
            </a:r>
            <a:endParaRPr lang="en-US" sz="1200" i="1" kern="1200">
              <a:solidFill>
                <a:srgbClr val="000000"/>
              </a:solidFill>
              <a:latin typeface="Arial"/>
              <a:ea typeface="+mn-ea"/>
              <a:cs typeface="Arial" charset="0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  <a:defRPr/>
            </a:pPr>
            <a:fld id="{E5670874-3092-4071-B45C-6F2C361E9AE6}" type="slidenum">
              <a:rPr lang="en-US" sz="1200" i="1" kern="1200">
                <a:solidFill>
                  <a:srgbClr val="000000"/>
                </a:solidFill>
                <a:latin typeface="Arial"/>
                <a:ea typeface="+mn-ea"/>
                <a:cs typeface="Arial" charset="0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1200" i="1" kern="1200">
              <a:solidFill>
                <a:srgbClr val="000000"/>
              </a:solidFill>
              <a:latin typeface="Arial"/>
              <a:ea typeface="+mn-ea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43200" y="-76200"/>
            <a:ext cx="6400800" cy="530352"/>
          </a:xfrm>
        </p:spPr>
        <p:txBody>
          <a:bodyPr/>
          <a:lstStyle>
            <a:lvl1pPr>
              <a:defRPr sz="28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838200"/>
            <a:ext cx="4495800" cy="5791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838200"/>
            <a:ext cx="4495800" cy="5791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i="1" kern="1200" smtClean="0">
                <a:solidFill>
                  <a:srgbClr val="000000"/>
                </a:solidFill>
                <a:latin typeface="Arial"/>
                <a:ea typeface="+mn-ea"/>
                <a:cs typeface="Arial" charset="0"/>
              </a:rPr>
              <a:t>10 March, 2013</a:t>
            </a:r>
            <a:endParaRPr lang="en-US" sz="1200" i="1" kern="1200">
              <a:solidFill>
                <a:srgbClr val="000000"/>
              </a:solidFill>
              <a:latin typeface="Arial"/>
              <a:ea typeface="+mn-ea"/>
              <a:cs typeface="Arial" charset="0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i="1" kern="1200" smtClean="0">
                <a:solidFill>
                  <a:srgbClr val="000000"/>
                </a:solidFill>
                <a:latin typeface="Arial"/>
                <a:ea typeface="+mn-ea"/>
                <a:cs typeface="Arial" charset="0"/>
              </a:rPr>
              <a:t>Marc Ross, SLAC</a:t>
            </a:r>
            <a:endParaRPr lang="en-US" sz="1200" i="1" kern="1200">
              <a:solidFill>
                <a:srgbClr val="000000"/>
              </a:solidFill>
              <a:latin typeface="Arial"/>
              <a:ea typeface="+mn-ea"/>
              <a:cs typeface="Arial" charset="0"/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  <a:defRPr/>
            </a:pPr>
            <a:fld id="{8785CA85-AA39-4432-98C2-0D5FAC0BBE33}" type="slidenum">
              <a:rPr lang="en-US" sz="1200" i="1" kern="1200">
                <a:solidFill>
                  <a:srgbClr val="000000"/>
                </a:solidFill>
                <a:latin typeface="Arial"/>
                <a:ea typeface="+mn-ea"/>
                <a:cs typeface="Arial" charset="0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1200" i="1" kern="1200">
              <a:solidFill>
                <a:srgbClr val="000000"/>
              </a:solidFill>
              <a:latin typeface="Arial"/>
              <a:ea typeface="+mn-ea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25475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85950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5257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885950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257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i="1" kern="1200" smtClean="0">
                <a:solidFill>
                  <a:srgbClr val="000000"/>
                </a:solidFill>
                <a:latin typeface="Arial"/>
                <a:ea typeface="+mn-ea"/>
                <a:cs typeface="Arial" charset="0"/>
              </a:rPr>
              <a:t>10 March, 2013</a:t>
            </a:r>
            <a:endParaRPr lang="en-US" sz="1200" i="1" kern="1200">
              <a:solidFill>
                <a:srgbClr val="000000"/>
              </a:solidFill>
              <a:latin typeface="Arial"/>
              <a:ea typeface="+mn-ea"/>
              <a:cs typeface="Arial" charset="0"/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i="1" kern="1200" smtClean="0">
                <a:solidFill>
                  <a:srgbClr val="000000"/>
                </a:solidFill>
                <a:latin typeface="Arial"/>
                <a:ea typeface="+mn-ea"/>
                <a:cs typeface="Arial" charset="0"/>
              </a:rPr>
              <a:t>Marc Ross, SLAC</a:t>
            </a:r>
            <a:endParaRPr lang="en-US" sz="1200" i="1" kern="1200">
              <a:solidFill>
                <a:srgbClr val="000000"/>
              </a:solidFill>
              <a:latin typeface="Arial"/>
              <a:ea typeface="+mn-ea"/>
              <a:cs typeface="Arial" charset="0"/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  <a:defRPr/>
            </a:pPr>
            <a:fld id="{212B77B7-64D3-4B07-BD7E-A2165380F6C3}" type="slidenum">
              <a:rPr lang="en-US" sz="1200" i="1" kern="1200">
                <a:solidFill>
                  <a:srgbClr val="000000"/>
                </a:solidFill>
                <a:latin typeface="Arial"/>
                <a:ea typeface="+mn-ea"/>
                <a:cs typeface="Arial" charset="0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1200" i="1" kern="1200">
              <a:solidFill>
                <a:srgbClr val="000000"/>
              </a:solidFill>
              <a:latin typeface="Arial"/>
              <a:ea typeface="+mn-ea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43200" y="-76200"/>
            <a:ext cx="6400800" cy="530352"/>
          </a:xfrm>
        </p:spPr>
        <p:txBody>
          <a:bodyPr/>
          <a:lstStyle>
            <a:lvl1pPr>
              <a:defRPr sz="28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i="1" kern="1200" smtClean="0">
                <a:solidFill>
                  <a:srgbClr val="000000"/>
                </a:solidFill>
                <a:latin typeface="Arial"/>
                <a:ea typeface="+mn-ea"/>
                <a:cs typeface="Arial" charset="0"/>
              </a:rPr>
              <a:t>10 March, 2013</a:t>
            </a:r>
            <a:endParaRPr lang="en-US" sz="1200" i="1" kern="1200">
              <a:solidFill>
                <a:srgbClr val="000000"/>
              </a:solidFill>
              <a:latin typeface="Arial"/>
              <a:ea typeface="+mn-ea"/>
              <a:cs typeface="Arial" charset="0"/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i="1" kern="1200" smtClean="0">
                <a:solidFill>
                  <a:srgbClr val="000000"/>
                </a:solidFill>
                <a:latin typeface="Arial"/>
                <a:ea typeface="+mn-ea"/>
                <a:cs typeface="Arial" charset="0"/>
              </a:rPr>
              <a:t>Marc Ross, SLAC</a:t>
            </a:r>
            <a:endParaRPr lang="en-US" sz="1200" i="1" kern="1200">
              <a:solidFill>
                <a:srgbClr val="000000"/>
              </a:solidFill>
              <a:latin typeface="Arial"/>
              <a:ea typeface="+mn-ea"/>
              <a:cs typeface="Arial" charset="0"/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  <a:defRPr/>
            </a:pPr>
            <a:fld id="{1F4F2262-E4F8-4BEF-859F-74458A2AA49C}" type="slidenum">
              <a:rPr lang="en-US" sz="1200" i="1" kern="1200">
                <a:solidFill>
                  <a:srgbClr val="000000"/>
                </a:solidFill>
                <a:latin typeface="Arial"/>
                <a:ea typeface="+mn-ea"/>
                <a:cs typeface="Arial" charset="0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1200" i="1" kern="1200">
              <a:solidFill>
                <a:srgbClr val="000000"/>
              </a:solidFill>
              <a:latin typeface="Arial"/>
              <a:ea typeface="+mn-ea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i="1" kern="1200" smtClean="0">
                <a:solidFill>
                  <a:srgbClr val="000000"/>
                </a:solidFill>
                <a:latin typeface="Arial"/>
                <a:ea typeface="+mn-ea"/>
                <a:cs typeface="Arial" charset="0"/>
              </a:rPr>
              <a:t>10 March, 2013</a:t>
            </a:r>
            <a:endParaRPr lang="en-US" sz="1200" i="1" kern="1200">
              <a:solidFill>
                <a:srgbClr val="000000"/>
              </a:solidFill>
              <a:latin typeface="Arial"/>
              <a:ea typeface="+mn-ea"/>
              <a:cs typeface="Arial" charset="0"/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i="1" kern="1200" smtClean="0">
                <a:solidFill>
                  <a:srgbClr val="000000"/>
                </a:solidFill>
                <a:latin typeface="Arial"/>
                <a:ea typeface="+mn-ea"/>
                <a:cs typeface="Arial" charset="0"/>
              </a:rPr>
              <a:t>Marc Ross, SLAC</a:t>
            </a:r>
            <a:endParaRPr lang="en-US" sz="1200" i="1" kern="1200">
              <a:solidFill>
                <a:srgbClr val="000000"/>
              </a:solidFill>
              <a:latin typeface="Arial"/>
              <a:ea typeface="+mn-ea"/>
              <a:cs typeface="Arial" charset="0"/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  <a:defRPr/>
            </a:pPr>
            <a:fld id="{8E14D2B1-ADAF-406C-A20F-5FCE36DE9D25}" type="slidenum">
              <a:rPr lang="en-US" sz="1200" i="1" kern="1200">
                <a:solidFill>
                  <a:srgbClr val="000000"/>
                </a:solidFill>
                <a:latin typeface="Arial"/>
                <a:ea typeface="+mn-ea"/>
                <a:cs typeface="Arial" charset="0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1200" i="1" kern="1200">
              <a:solidFill>
                <a:srgbClr val="000000"/>
              </a:solidFill>
              <a:latin typeface="Arial"/>
              <a:ea typeface="+mn-ea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10 March, 2013</a:t>
            </a:r>
            <a:endParaRPr lang="en-US" altLang="ja-JP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Marc Ross, SLAC</a:t>
            </a:r>
            <a:endParaRPr lang="en-US" altLang="ja-JP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A52F78-DEE1-44BF-BE84-A14B5CD0112F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0087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700087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862137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i="1" kern="1200" smtClean="0">
                <a:solidFill>
                  <a:srgbClr val="000000"/>
                </a:solidFill>
                <a:latin typeface="Arial"/>
                <a:ea typeface="+mn-ea"/>
                <a:cs typeface="Arial" charset="0"/>
              </a:rPr>
              <a:t>10 March, 2013</a:t>
            </a:r>
            <a:endParaRPr lang="en-US" sz="1200" i="1" kern="1200">
              <a:solidFill>
                <a:srgbClr val="000000"/>
              </a:solidFill>
              <a:latin typeface="Arial"/>
              <a:ea typeface="+mn-ea"/>
              <a:cs typeface="Arial" charset="0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i="1" kern="1200" smtClean="0">
                <a:solidFill>
                  <a:srgbClr val="000000"/>
                </a:solidFill>
                <a:latin typeface="Arial"/>
                <a:ea typeface="+mn-ea"/>
                <a:cs typeface="Arial" charset="0"/>
              </a:rPr>
              <a:t>Marc Ross, SLAC</a:t>
            </a:r>
            <a:endParaRPr lang="en-US" sz="1200" i="1" kern="1200">
              <a:solidFill>
                <a:srgbClr val="000000"/>
              </a:solidFill>
              <a:latin typeface="Arial"/>
              <a:ea typeface="+mn-ea"/>
              <a:cs typeface="Arial" charset="0"/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  <a:defRPr/>
            </a:pPr>
            <a:fld id="{BBED2B08-6735-40AE-8CA8-B2EECA491B30}" type="slidenum">
              <a:rPr lang="en-US" sz="1200" i="1" kern="1200">
                <a:solidFill>
                  <a:srgbClr val="000000"/>
                </a:solidFill>
                <a:latin typeface="Arial"/>
                <a:ea typeface="+mn-ea"/>
                <a:cs typeface="Arial" charset="0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1200" i="1" kern="1200">
              <a:solidFill>
                <a:srgbClr val="000000"/>
              </a:solidFill>
              <a:latin typeface="Arial"/>
              <a:ea typeface="+mn-ea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i="1" kern="1200" smtClean="0">
                <a:solidFill>
                  <a:srgbClr val="000000"/>
                </a:solidFill>
                <a:latin typeface="Arial"/>
                <a:ea typeface="+mn-ea"/>
                <a:cs typeface="Arial" charset="0"/>
              </a:rPr>
              <a:t>10 March, 2013</a:t>
            </a:r>
            <a:endParaRPr lang="en-US" sz="1200" i="1" kern="1200">
              <a:solidFill>
                <a:srgbClr val="000000"/>
              </a:solidFill>
              <a:latin typeface="Arial"/>
              <a:ea typeface="+mn-ea"/>
              <a:cs typeface="Arial" charset="0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i="1" kern="1200" smtClean="0">
                <a:solidFill>
                  <a:srgbClr val="000000"/>
                </a:solidFill>
                <a:latin typeface="Arial"/>
                <a:ea typeface="+mn-ea"/>
                <a:cs typeface="Arial" charset="0"/>
              </a:rPr>
              <a:t>Marc Ross, SLAC</a:t>
            </a:r>
            <a:endParaRPr lang="en-US" sz="1200" i="1" kern="1200">
              <a:solidFill>
                <a:srgbClr val="000000"/>
              </a:solidFill>
              <a:latin typeface="Arial"/>
              <a:ea typeface="+mn-ea"/>
              <a:cs typeface="Arial" charset="0"/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  <a:defRPr/>
            </a:pPr>
            <a:fld id="{73BA16F7-328B-473B-BA85-A002BFC8ACCB}" type="slidenum">
              <a:rPr lang="en-US" sz="1200" i="1" kern="1200">
                <a:solidFill>
                  <a:srgbClr val="000000"/>
                </a:solidFill>
                <a:latin typeface="Arial"/>
                <a:ea typeface="+mn-ea"/>
                <a:cs typeface="Arial" charset="0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1200" i="1" kern="1200">
              <a:solidFill>
                <a:srgbClr val="000000"/>
              </a:solidFill>
              <a:latin typeface="Arial"/>
              <a:ea typeface="+mn-ea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43200" y="-76200"/>
            <a:ext cx="6400800" cy="530352"/>
          </a:xfrm>
        </p:spPr>
        <p:txBody>
          <a:bodyPr/>
          <a:lstStyle>
            <a:lvl1pPr>
              <a:defRPr sz="28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i="1" kern="1200" smtClean="0">
                <a:solidFill>
                  <a:srgbClr val="000000"/>
                </a:solidFill>
                <a:latin typeface="Arial"/>
                <a:ea typeface="+mn-ea"/>
                <a:cs typeface="Arial" charset="0"/>
              </a:rPr>
              <a:t>10 March, 2013</a:t>
            </a:r>
            <a:endParaRPr lang="en-US" sz="1200" i="1" kern="1200">
              <a:solidFill>
                <a:srgbClr val="000000"/>
              </a:solidFill>
              <a:latin typeface="Arial"/>
              <a:ea typeface="+mn-ea"/>
              <a:cs typeface="Arial" charset="0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i="1" kern="1200" smtClean="0">
                <a:solidFill>
                  <a:srgbClr val="000000"/>
                </a:solidFill>
                <a:latin typeface="Arial"/>
                <a:ea typeface="+mn-ea"/>
                <a:cs typeface="Arial" charset="0"/>
              </a:rPr>
              <a:t>Marc Ross, SLAC</a:t>
            </a:r>
            <a:endParaRPr lang="en-US" sz="1200" i="1" kern="1200">
              <a:solidFill>
                <a:srgbClr val="000000"/>
              </a:solidFill>
              <a:latin typeface="Arial"/>
              <a:ea typeface="+mn-ea"/>
              <a:cs typeface="Arial" charset="0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  <a:defRPr/>
            </a:pPr>
            <a:fld id="{AC8A1887-A07D-4145-B64F-42AEDE613AF8}" type="slidenum">
              <a:rPr lang="en-US" sz="1200" i="1" kern="1200">
                <a:solidFill>
                  <a:srgbClr val="000000"/>
                </a:solidFill>
                <a:latin typeface="Arial"/>
                <a:ea typeface="+mn-ea"/>
                <a:cs typeface="Arial" charset="0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1200" i="1" kern="1200">
              <a:solidFill>
                <a:srgbClr val="000000"/>
              </a:solidFill>
              <a:latin typeface="Arial"/>
              <a:ea typeface="+mn-ea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0"/>
            <a:ext cx="2286000" cy="6629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0" y="0"/>
            <a:ext cx="6705600" cy="6629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i="1" kern="1200" smtClean="0">
                <a:solidFill>
                  <a:srgbClr val="000000"/>
                </a:solidFill>
                <a:latin typeface="Arial"/>
                <a:ea typeface="+mn-ea"/>
                <a:cs typeface="Arial" charset="0"/>
              </a:rPr>
              <a:t>10 March, 2013</a:t>
            </a:r>
            <a:endParaRPr lang="en-US" sz="1200" i="1" kern="1200">
              <a:solidFill>
                <a:srgbClr val="000000"/>
              </a:solidFill>
              <a:latin typeface="Arial"/>
              <a:ea typeface="+mn-ea"/>
              <a:cs typeface="Arial" charset="0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i="1" kern="1200" smtClean="0">
                <a:solidFill>
                  <a:srgbClr val="000000"/>
                </a:solidFill>
                <a:latin typeface="Arial"/>
                <a:ea typeface="+mn-ea"/>
                <a:cs typeface="Arial" charset="0"/>
              </a:rPr>
              <a:t>Marc Ross, SLAC</a:t>
            </a:r>
            <a:endParaRPr lang="en-US" sz="1200" i="1" kern="1200">
              <a:solidFill>
                <a:srgbClr val="000000"/>
              </a:solidFill>
              <a:latin typeface="Arial"/>
              <a:ea typeface="+mn-ea"/>
              <a:cs typeface="Arial" charset="0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  <a:defRPr/>
            </a:pPr>
            <a:fld id="{B0754D03-A3D1-4E6F-8CC9-030713870064}" type="slidenum">
              <a:rPr lang="en-US" sz="1200" i="1" kern="1200">
                <a:solidFill>
                  <a:srgbClr val="000000"/>
                </a:solidFill>
                <a:latin typeface="Arial"/>
                <a:ea typeface="+mn-ea"/>
                <a:cs typeface="Arial" charset="0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1200" i="1" kern="1200">
              <a:solidFill>
                <a:srgbClr val="000000"/>
              </a:solidFill>
              <a:latin typeface="Arial"/>
              <a:ea typeface="+mn-ea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 and Content ov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43200" y="-76200"/>
            <a:ext cx="6400800" cy="530352"/>
          </a:xfrm>
        </p:spPr>
        <p:txBody>
          <a:bodyPr/>
          <a:lstStyle>
            <a:lvl1pPr>
              <a:defRPr sz="28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838200"/>
            <a:ext cx="9144000" cy="2819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0" y="3810000"/>
            <a:ext cx="9144000" cy="2819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i="1" kern="1200" smtClean="0">
                <a:solidFill>
                  <a:srgbClr val="000000"/>
                </a:solidFill>
                <a:latin typeface="Arial"/>
                <a:ea typeface="+mn-ea"/>
                <a:cs typeface="Arial" charset="0"/>
              </a:rPr>
              <a:t>10 March, 2013</a:t>
            </a:r>
            <a:endParaRPr lang="en-US" sz="1200" i="1" kern="1200">
              <a:solidFill>
                <a:srgbClr val="000000"/>
              </a:solidFill>
              <a:latin typeface="Arial"/>
              <a:ea typeface="+mn-ea"/>
              <a:cs typeface="Arial" charset="0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i="1" kern="1200" smtClean="0">
                <a:solidFill>
                  <a:srgbClr val="000000"/>
                </a:solidFill>
                <a:latin typeface="Arial"/>
                <a:ea typeface="+mn-ea"/>
                <a:cs typeface="Arial" charset="0"/>
              </a:rPr>
              <a:t>Marc Ross, SLAC</a:t>
            </a:r>
            <a:endParaRPr lang="en-US" sz="1200" i="1" kern="1200">
              <a:solidFill>
                <a:srgbClr val="000000"/>
              </a:solidFill>
              <a:latin typeface="Arial"/>
              <a:ea typeface="+mn-ea"/>
              <a:cs typeface="Arial" charset="0"/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  <a:defRPr/>
            </a:pPr>
            <a:fld id="{8095DD24-DF5F-4804-8F8B-BA08A364D1E6}" type="slidenum">
              <a:rPr lang="en-US" sz="1200" i="1" kern="1200">
                <a:solidFill>
                  <a:srgbClr val="000000"/>
                </a:solidFill>
                <a:latin typeface="Arial"/>
                <a:ea typeface="+mn-ea"/>
                <a:cs typeface="Arial" charset="0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1200" i="1" kern="1200">
              <a:solidFill>
                <a:srgbClr val="000000"/>
              </a:solidFill>
              <a:latin typeface="Arial"/>
              <a:ea typeface="+mn-ea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43200" y="-76200"/>
            <a:ext cx="6400800" cy="530352"/>
          </a:xfrm>
        </p:spPr>
        <p:txBody>
          <a:bodyPr/>
          <a:lstStyle>
            <a:lvl1pPr>
              <a:defRPr sz="28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0" y="838200"/>
            <a:ext cx="4495800" cy="579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838200"/>
            <a:ext cx="4495800" cy="579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i="1" kern="1200" smtClean="0">
                <a:solidFill>
                  <a:srgbClr val="000000"/>
                </a:solidFill>
                <a:latin typeface="Arial"/>
                <a:ea typeface="+mn-ea"/>
                <a:cs typeface="Arial" charset="0"/>
              </a:rPr>
              <a:t>10 March, 2013</a:t>
            </a:r>
            <a:endParaRPr lang="en-US" sz="1200" i="1" kern="1200">
              <a:solidFill>
                <a:srgbClr val="000000"/>
              </a:solidFill>
              <a:latin typeface="Arial"/>
              <a:ea typeface="+mn-ea"/>
              <a:cs typeface="Arial" charset="0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i="1" kern="1200" smtClean="0">
                <a:solidFill>
                  <a:srgbClr val="000000"/>
                </a:solidFill>
                <a:latin typeface="Arial"/>
                <a:ea typeface="+mn-ea"/>
                <a:cs typeface="Arial" charset="0"/>
              </a:rPr>
              <a:t>Marc Ross, SLAC</a:t>
            </a:r>
            <a:endParaRPr lang="en-US" sz="1200" i="1" kern="1200">
              <a:solidFill>
                <a:srgbClr val="000000"/>
              </a:solidFill>
              <a:latin typeface="Arial"/>
              <a:ea typeface="+mn-ea"/>
              <a:cs typeface="Arial" charset="0"/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  <a:defRPr/>
            </a:pPr>
            <a:fld id="{971C49FE-167B-464B-AD6A-2D5C2C2D0688}" type="slidenum">
              <a:rPr lang="en-US" sz="1200" i="1" kern="1200">
                <a:solidFill>
                  <a:srgbClr val="000000"/>
                </a:solidFill>
                <a:latin typeface="Arial"/>
                <a:ea typeface="+mn-ea"/>
                <a:cs typeface="Arial" charset="0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1200" i="1" kern="1200">
              <a:solidFill>
                <a:srgbClr val="000000"/>
              </a:solidFill>
              <a:latin typeface="Arial"/>
              <a:ea typeface="+mn-ea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ilccolor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219200" cy="79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8" descr="1024_greendot_divider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95400" y="685800"/>
            <a:ext cx="7848600" cy="153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 Box 9"/>
          <p:cNvSpPr txBox="1">
            <a:spLocks noChangeArrowheads="1"/>
          </p:cNvSpPr>
          <p:nvPr userDrawn="1"/>
        </p:nvSpPr>
        <p:spPr bwMode="auto">
          <a:xfrm>
            <a:off x="1295400" y="0"/>
            <a:ext cx="762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rtl="0" eaLnBrk="0" fontAlgn="ctr" hangingPunct="0">
              <a:spcBef>
                <a:spcPct val="50000"/>
              </a:spcBef>
              <a:spcAft>
                <a:spcPct val="0"/>
              </a:spcAft>
              <a:defRPr/>
            </a:pPr>
            <a:endParaRPr lang="en-GB" sz="2400" kern="1200">
              <a:solidFill>
                <a:srgbClr val="000000"/>
              </a:solidFill>
              <a:latin typeface="Arial" charset="0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7" name="Text Box 10"/>
          <p:cNvSpPr txBox="1">
            <a:spLocks noChangeArrowheads="1"/>
          </p:cNvSpPr>
          <p:nvPr userDrawn="1"/>
        </p:nvSpPr>
        <p:spPr bwMode="auto">
          <a:xfrm>
            <a:off x="1828800" y="0"/>
            <a:ext cx="6629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rtl="0" eaLnBrk="0" fontAlgn="ctr" hangingPunct="0">
              <a:spcBef>
                <a:spcPct val="50000"/>
              </a:spcBef>
              <a:spcAft>
                <a:spcPct val="0"/>
              </a:spcAft>
              <a:defRPr/>
            </a:pPr>
            <a:endParaRPr lang="en-GB" sz="2400" kern="1200">
              <a:solidFill>
                <a:srgbClr val="000000"/>
              </a:solidFill>
              <a:latin typeface="Arial" charset="0"/>
              <a:ea typeface="Arial Unicode MS" pitchFamily="50" charset="-128"/>
              <a:cs typeface="Arial Unicode MS" pitchFamily="50" charset="-128"/>
            </a:endParaRPr>
          </a:p>
        </p:txBody>
      </p:sp>
      <p:pic>
        <p:nvPicPr>
          <p:cNvPr id="8" name="Picture 12" descr="1024_greendot_divider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096000"/>
            <a:ext cx="9144000" cy="179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02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 altLang="ja-JP"/>
              <a:t>Click to edit Master subtitle style</a:t>
            </a:r>
          </a:p>
        </p:txBody>
      </p:sp>
      <p:sp>
        <p:nvSpPr>
          <p:cNvPr id="102411" name="Rectangle 11"/>
          <p:cNvSpPr>
            <a:spLocks noGrp="1" noChangeArrowheads="1"/>
          </p:cNvSpPr>
          <p:nvPr>
            <p:ph type="ctrTitle"/>
          </p:nvPr>
        </p:nvSpPr>
        <p:spPr>
          <a:xfrm>
            <a:off x="762000" y="2286000"/>
            <a:ext cx="7772400" cy="11430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ja-JP"/>
              <a:t>Click to edit Master title style</a:t>
            </a:r>
          </a:p>
        </p:txBody>
      </p:sp>
      <p:sp>
        <p:nvSpPr>
          <p:cNvPr id="9" name="Rectangle 5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 algn="r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52FAEFB3-F552-49D1-8C7E-1FBE80CFF48F}" type="slidenum">
              <a:rPr lang="ja-JP" altLang="en-US" sz="1400" kern="1200">
                <a:solidFill>
                  <a:srgbClr val="000000"/>
                </a:solidFill>
                <a:latin typeface="Arial" charset="0"/>
                <a:ea typeface="Arial Unicode MS" pitchFamily="50" charset="-128"/>
                <a:cs typeface="Arial Unicode MS" pitchFamily="50" charset="-128"/>
              </a:rPr>
              <a:pPr algn="r" rtl="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altLang="ja-JP" sz="1400" kern="1200">
              <a:solidFill>
                <a:srgbClr val="000000"/>
              </a:solidFill>
              <a:latin typeface="Arial" charset="0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10" name="Rectangle 13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ctr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ja-JP" sz="1600" b="1" kern="1200" smtClean="0">
                <a:solidFill>
                  <a:srgbClr val="23346C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rPr>
              <a:t>Marc Ross, SLAC</a:t>
            </a:r>
            <a:endParaRPr lang="en-US" altLang="ja-JP" sz="1600" b="1" kern="1200">
              <a:solidFill>
                <a:srgbClr val="23346C"/>
              </a:solidFill>
              <a:latin typeface="Arial" pitchFamily="34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1" name="Rectangle 14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ja-JP" sz="1200" kern="1200" smtClean="0">
                <a:solidFill>
                  <a:srgbClr val="000000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rPr>
              <a:t>10 March, 2013</a:t>
            </a:r>
            <a:endParaRPr lang="en-GB" altLang="ja-JP" sz="1200" kern="1200">
              <a:solidFill>
                <a:srgbClr val="000000"/>
              </a:solidFill>
              <a:latin typeface="Arial" pitchFamily="34" charset="0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b="1"/>
            </a:lvl1pPr>
            <a:lvl2pPr>
              <a:defRPr b="0"/>
            </a:lvl2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 noChangeArrowheads="1"/>
          </p:cNvSpPr>
          <p:nvPr>
            <p:ph type="dt" sz="half" idx="10"/>
          </p:nvPr>
        </p:nvSpPr>
        <p:spPr>
          <a:xfrm>
            <a:off x="381000" y="6400800"/>
            <a:ext cx="24384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2400" kern="1200" smtClean="0">
                <a:solidFill>
                  <a:srgbClr val="000000"/>
                </a:solidFill>
                <a:latin typeface="Arial" charset="0"/>
                <a:ea typeface="ＭＳ Ｐゴシック" charset="-128"/>
                <a:cs typeface="Arial Unicode MS"/>
              </a:rPr>
              <a:t>10 March, 2013</a:t>
            </a:r>
            <a:endParaRPr lang="en-GB" sz="2400" kern="1200">
              <a:solidFill>
                <a:srgbClr val="000000"/>
              </a:solidFill>
              <a:latin typeface="Arial" charset="0"/>
              <a:ea typeface="ＭＳ Ｐゴシック" charset="-128"/>
              <a:cs typeface="Arial Unicode MS"/>
            </a:endParaRP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r>
              <a:rPr lang="en-US" sz="1400" b="1" kern="1200" smtClean="0">
                <a:solidFill>
                  <a:srgbClr val="23346C"/>
                </a:solidFill>
                <a:latin typeface="Arial" charset="0"/>
                <a:ea typeface="ＭＳ Ｐゴシック" charset="-128"/>
                <a:cs typeface="Arial Unicode MS"/>
              </a:rPr>
              <a:t>Marc Ross, SLAC</a:t>
            </a:r>
            <a:endParaRPr lang="en-GB" sz="1400" b="1" kern="1200">
              <a:solidFill>
                <a:srgbClr val="23346C"/>
              </a:solidFill>
              <a:latin typeface="Arial" charset="0"/>
              <a:ea typeface="ＭＳ Ｐゴシック" charset="-128"/>
              <a:cs typeface="Arial Unicode MS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</a:pPr>
            <a:fld id="{B7644058-136C-4F06-8995-32A99D51F5D1}" type="slidenum">
              <a:rPr lang="en-GB" sz="1400" kern="1200">
                <a:solidFill>
                  <a:srgbClr val="000000"/>
                </a:solidFill>
                <a:latin typeface="Arial" charset="0"/>
                <a:ea typeface="ＭＳ Ｐゴシック" charset="-128"/>
                <a:cs typeface="Arial Unicode MS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GB" sz="1400" kern="1200">
              <a:solidFill>
                <a:srgbClr val="000000"/>
              </a:solidFill>
              <a:latin typeface="Arial" charset="0"/>
              <a:ea typeface="ＭＳ Ｐゴシック" charset="-128"/>
              <a:cs typeface="Arial Unicode M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sz="half" idx="10"/>
          </p:nvPr>
        </p:nvSpPr>
        <p:spPr>
          <a:xfrm>
            <a:off x="381000" y="6400800"/>
            <a:ext cx="24384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2400" kern="1200" smtClean="0">
                <a:solidFill>
                  <a:srgbClr val="000000"/>
                </a:solidFill>
                <a:latin typeface="Arial" charset="0"/>
                <a:ea typeface="ＭＳ Ｐゴシック" charset="-128"/>
                <a:cs typeface="Arial Unicode MS"/>
              </a:rPr>
              <a:t>10 March, 2013</a:t>
            </a:r>
            <a:endParaRPr lang="en-GB" sz="2400" kern="1200">
              <a:solidFill>
                <a:srgbClr val="000000"/>
              </a:solidFill>
              <a:latin typeface="Arial" charset="0"/>
              <a:ea typeface="ＭＳ Ｐゴシック" charset="-128"/>
              <a:cs typeface="Arial Unicode MS"/>
            </a:endParaRPr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r>
              <a:rPr lang="en-US" sz="1400" b="1" kern="1200" smtClean="0">
                <a:solidFill>
                  <a:srgbClr val="23346C"/>
                </a:solidFill>
                <a:latin typeface="Arial" charset="0"/>
                <a:ea typeface="ＭＳ Ｐゴシック" charset="-128"/>
                <a:cs typeface="Arial Unicode MS"/>
              </a:rPr>
              <a:t>Marc Ross, SLAC</a:t>
            </a:r>
            <a:endParaRPr lang="en-GB" sz="1400" b="1" kern="1200">
              <a:solidFill>
                <a:srgbClr val="23346C"/>
              </a:solidFill>
              <a:latin typeface="Arial" charset="0"/>
              <a:ea typeface="ＭＳ Ｐゴシック" charset="-128"/>
              <a:cs typeface="Arial Unicode MS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</a:pPr>
            <a:fld id="{A126FD2D-0AB1-4480-BEB8-D58261C1907D}" type="slidenum">
              <a:rPr lang="en-GB" sz="1400" kern="1200">
                <a:solidFill>
                  <a:srgbClr val="000000"/>
                </a:solidFill>
                <a:latin typeface="Arial" charset="0"/>
                <a:ea typeface="ＭＳ Ｐゴシック" charset="-128"/>
                <a:cs typeface="Arial Unicode MS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GB" sz="1400" kern="1200">
              <a:solidFill>
                <a:srgbClr val="000000"/>
              </a:solidFill>
              <a:latin typeface="Arial" charset="0"/>
              <a:ea typeface="ＭＳ Ｐゴシック" charset="-128"/>
              <a:cs typeface="Arial Unicode M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4"/>
          <p:cNvSpPr>
            <a:spLocks noChangeShapeType="1"/>
          </p:cNvSpPr>
          <p:nvPr/>
        </p:nvSpPr>
        <p:spPr bwMode="auto">
          <a:xfrm>
            <a:off x="0" y="6629400"/>
            <a:ext cx="9140825" cy="0"/>
          </a:xfrm>
          <a:prstGeom prst="line">
            <a:avLst/>
          </a:prstGeom>
          <a:noFill/>
          <a:ln w="38100">
            <a:solidFill>
              <a:srgbClr val="B31B1B"/>
            </a:solidFill>
            <a:round/>
            <a:headEnd/>
            <a:tailEnd/>
          </a:ln>
          <a:effectLst/>
        </p:spPr>
        <p:txBody>
          <a:bodyPr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3600" kern="1200">
              <a:solidFill>
                <a:srgbClr val="000000"/>
              </a:solidFill>
              <a:latin typeface="Times New Roman" pitchFamily="18" charset="0"/>
              <a:ea typeface="+mn-ea"/>
              <a:cs typeface="Arial" charset="0"/>
            </a:endParaRPr>
          </a:p>
        </p:txBody>
      </p:sp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0" y="30670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3600" kern="1200">
              <a:solidFill>
                <a:srgbClr val="000000"/>
              </a:solidFill>
              <a:latin typeface="Times New Roman" pitchFamily="18" charset="0"/>
              <a:ea typeface="+mn-ea"/>
              <a:cs typeface="Arial" charset="0"/>
            </a:endParaRPr>
          </a:p>
        </p:txBody>
      </p:sp>
      <p:pic>
        <p:nvPicPr>
          <p:cNvPr id="6" name="Picture 6" descr="cesr_cornell"/>
          <p:cNvPicPr>
            <a:picLocks noChangeAspect="1" noChangeArrowheads="1"/>
          </p:cNvPicPr>
          <p:nvPr/>
        </p:nvPicPr>
        <p:blipFill>
          <a:blip r:embed="rId2" cstate="print"/>
          <a:srcRect b="14568"/>
          <a:stretch>
            <a:fillRect/>
          </a:stretch>
        </p:blipFill>
        <p:spPr bwMode="auto">
          <a:xfrm>
            <a:off x="3006725" y="3787775"/>
            <a:ext cx="3114675" cy="307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7" descr="NSF_Log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72400" y="5257800"/>
            <a:ext cx="1143000" cy="11395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8" descr="DOE_Seal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00800" y="5284559"/>
            <a:ext cx="1112520" cy="1112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9" descr="New 36in Header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9144000" cy="966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914400"/>
            <a:ext cx="7772400" cy="1143000"/>
          </a:xfrm>
        </p:spPr>
        <p:txBody>
          <a:bodyPr/>
          <a:lstStyle>
            <a:lvl1pPr algn="ctr">
              <a:defRPr sz="3600">
                <a:solidFill>
                  <a:schemeClr val="accent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1336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 dirty="0"/>
              <a:t>Click to edit Master subtitle style</a:t>
            </a:r>
          </a:p>
        </p:txBody>
      </p:sp>
      <p:grpSp>
        <p:nvGrpSpPr>
          <p:cNvPr id="2" name="Group 13"/>
          <p:cNvGrpSpPr/>
          <p:nvPr userDrawn="1"/>
        </p:nvGrpSpPr>
        <p:grpSpPr>
          <a:xfrm>
            <a:off x="-22" y="-2"/>
            <a:ext cx="3733822" cy="826982"/>
            <a:chOff x="-22" y="-2"/>
            <a:chExt cx="3733822" cy="826982"/>
          </a:xfrm>
        </p:grpSpPr>
        <p:pic>
          <p:nvPicPr>
            <p:cNvPr id="12" name="Picture 2" descr="New 36in Header"/>
            <p:cNvPicPr>
              <a:picLocks noChangeAspect="1" noChangeArrowheads="1"/>
            </p:cNvPicPr>
            <p:nvPr userDrawn="1"/>
          </p:nvPicPr>
          <p:blipFill>
            <a:blip r:embed="rId6" cstate="print"/>
            <a:srcRect l="81059" r="2312" b="22222"/>
            <a:stretch>
              <a:fillRect/>
            </a:stretch>
          </p:blipFill>
          <p:spPr bwMode="auto">
            <a:xfrm>
              <a:off x="-22" y="-2"/>
              <a:ext cx="3733822" cy="8269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3" name="Picture 9" descr="CUCLASSE 3line White.png"/>
            <p:cNvPicPr>
              <a:picLocks noChangeAspect="1"/>
            </p:cNvPicPr>
            <p:nvPr userDrawn="1"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118116" y="12826"/>
              <a:ext cx="3547128" cy="8013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15" name="Picture 14" descr="CLIC-Logo-Color-72.png"/>
          <p:cNvPicPr>
            <a:picLocks noChangeAspect="1"/>
          </p:cNvPicPr>
          <p:nvPr userDrawn="1"/>
        </p:nvPicPr>
        <p:blipFill>
          <a:blip r:embed="rId8" cstate="print"/>
          <a:srcRect l="12252" t="14239" r="14239" b="12252"/>
          <a:stretch>
            <a:fillRect/>
          </a:stretch>
        </p:blipFill>
        <p:spPr>
          <a:xfrm>
            <a:off x="0" y="5181600"/>
            <a:ext cx="1066800" cy="1066800"/>
          </a:xfrm>
          <a:prstGeom prst="rect">
            <a:avLst/>
          </a:prstGeom>
        </p:spPr>
      </p:pic>
      <p:pic>
        <p:nvPicPr>
          <p:cNvPr id="17" name="Picture 10" descr="logo_transparent_bg"/>
          <p:cNvPicPr>
            <a:picLocks noChangeAspect="1" noChangeArrowheads="1"/>
          </p:cNvPicPr>
          <p:nvPr userDrawn="1"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066800" y="5257800"/>
            <a:ext cx="1676400" cy="1095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10 March, 2013</a:t>
            </a:r>
            <a:endParaRPr lang="en-US" altLang="ja-JP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Marc Ross, SLAC</a:t>
            </a:r>
            <a:endParaRPr lang="en-US" altLang="ja-JP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F02113-0892-4CF0-8F94-FA28240329CF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i="1" kern="1200" smtClean="0">
                <a:solidFill>
                  <a:srgbClr val="000000"/>
                </a:solidFill>
                <a:latin typeface="Arial"/>
                <a:ea typeface="+mn-ea"/>
                <a:cs typeface="Arial" charset="0"/>
              </a:rPr>
              <a:t>10 March, 2013</a:t>
            </a:r>
            <a:endParaRPr lang="en-US" sz="1200" i="1" kern="1200">
              <a:solidFill>
                <a:srgbClr val="000000"/>
              </a:solidFill>
              <a:latin typeface="Arial"/>
              <a:ea typeface="+mn-ea"/>
              <a:cs typeface="Arial" charset="0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i="1" kern="1200" smtClean="0">
                <a:solidFill>
                  <a:srgbClr val="000000"/>
                </a:solidFill>
                <a:latin typeface="Arial"/>
                <a:ea typeface="+mn-ea"/>
                <a:cs typeface="Arial" charset="0"/>
              </a:rPr>
              <a:t>Marc Ross, SLAC</a:t>
            </a:r>
            <a:endParaRPr lang="en-US" sz="1200" i="1" kern="1200">
              <a:solidFill>
                <a:srgbClr val="000000"/>
              </a:solidFill>
              <a:latin typeface="Arial"/>
              <a:ea typeface="+mn-ea"/>
              <a:cs typeface="Arial" charset="0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  <a:defRPr/>
            </a:pPr>
            <a:fld id="{66EBCDD8-490A-4340-8AFB-91AE61DAC24C}" type="slidenum">
              <a:rPr lang="en-US" sz="1200" i="1" kern="1200">
                <a:solidFill>
                  <a:srgbClr val="000000"/>
                </a:solidFill>
                <a:latin typeface="Arial"/>
                <a:ea typeface="+mn-ea"/>
                <a:cs typeface="Arial" charset="0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1200" i="1" kern="1200">
              <a:solidFill>
                <a:srgbClr val="000000"/>
              </a:solidFill>
              <a:latin typeface="Arial"/>
              <a:ea typeface="+mn-ea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i="1" kern="1200" smtClean="0">
                <a:solidFill>
                  <a:srgbClr val="000000"/>
                </a:solidFill>
                <a:latin typeface="Arial"/>
                <a:ea typeface="+mn-ea"/>
                <a:cs typeface="Arial" charset="0"/>
              </a:rPr>
              <a:t>10 March, 2013</a:t>
            </a:r>
            <a:endParaRPr lang="en-US" sz="1200" i="1" kern="1200">
              <a:solidFill>
                <a:srgbClr val="000000"/>
              </a:solidFill>
              <a:latin typeface="Arial"/>
              <a:ea typeface="+mn-ea"/>
              <a:cs typeface="Arial" charset="0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i="1" kern="1200" smtClean="0">
                <a:solidFill>
                  <a:srgbClr val="000000"/>
                </a:solidFill>
                <a:latin typeface="Arial"/>
                <a:ea typeface="+mn-ea"/>
                <a:cs typeface="Arial" charset="0"/>
              </a:rPr>
              <a:t>Marc Ross, SLAC</a:t>
            </a:r>
            <a:endParaRPr lang="en-US" sz="1200" i="1" kern="1200">
              <a:solidFill>
                <a:srgbClr val="000000"/>
              </a:solidFill>
              <a:latin typeface="Arial"/>
              <a:ea typeface="+mn-ea"/>
              <a:cs typeface="Arial" charset="0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  <a:defRPr/>
            </a:pPr>
            <a:fld id="{E5670874-3092-4071-B45C-6F2C361E9AE6}" type="slidenum">
              <a:rPr lang="en-US" sz="1200" i="1" kern="1200">
                <a:solidFill>
                  <a:srgbClr val="000000"/>
                </a:solidFill>
                <a:latin typeface="Arial"/>
                <a:ea typeface="+mn-ea"/>
                <a:cs typeface="Arial" charset="0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1200" i="1" kern="1200">
              <a:solidFill>
                <a:srgbClr val="000000"/>
              </a:solidFill>
              <a:latin typeface="Arial"/>
              <a:ea typeface="+mn-ea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609600"/>
            <a:ext cx="4495800" cy="5943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609600"/>
            <a:ext cx="4495800" cy="5943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i="1" kern="1200" smtClean="0">
                <a:solidFill>
                  <a:srgbClr val="000000"/>
                </a:solidFill>
                <a:latin typeface="Arial"/>
                <a:ea typeface="+mn-ea"/>
                <a:cs typeface="Arial" charset="0"/>
              </a:rPr>
              <a:t>10 March, 2013</a:t>
            </a:r>
            <a:endParaRPr lang="en-US" sz="1200" i="1" kern="1200">
              <a:solidFill>
                <a:srgbClr val="000000"/>
              </a:solidFill>
              <a:latin typeface="Arial"/>
              <a:ea typeface="+mn-ea"/>
              <a:cs typeface="Arial" charset="0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i="1" kern="1200" smtClean="0">
                <a:solidFill>
                  <a:srgbClr val="000000"/>
                </a:solidFill>
                <a:latin typeface="Arial"/>
                <a:ea typeface="+mn-ea"/>
                <a:cs typeface="Arial" charset="0"/>
              </a:rPr>
              <a:t>Marc Ross, SLAC</a:t>
            </a:r>
            <a:endParaRPr lang="en-US" sz="1200" i="1" kern="1200">
              <a:solidFill>
                <a:srgbClr val="000000"/>
              </a:solidFill>
              <a:latin typeface="Arial"/>
              <a:ea typeface="+mn-ea"/>
              <a:cs typeface="Arial" charset="0"/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  <a:defRPr/>
            </a:pPr>
            <a:fld id="{8785CA85-AA39-4432-98C2-0D5FAC0BBE33}" type="slidenum">
              <a:rPr lang="en-US" sz="1200" i="1" kern="1200">
                <a:solidFill>
                  <a:srgbClr val="000000"/>
                </a:solidFill>
                <a:latin typeface="Arial"/>
                <a:ea typeface="+mn-ea"/>
                <a:cs typeface="Arial" charset="0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1200" i="1" kern="1200">
              <a:solidFill>
                <a:srgbClr val="000000"/>
              </a:solidFill>
              <a:latin typeface="Arial"/>
              <a:ea typeface="+mn-ea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49275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809750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i="1" kern="1200" smtClean="0">
                <a:solidFill>
                  <a:srgbClr val="000000"/>
                </a:solidFill>
                <a:latin typeface="Arial"/>
                <a:ea typeface="+mn-ea"/>
                <a:cs typeface="Arial" charset="0"/>
              </a:rPr>
              <a:t>10 March, 2013</a:t>
            </a:r>
            <a:endParaRPr lang="en-US" sz="1200" i="1" kern="1200">
              <a:solidFill>
                <a:srgbClr val="000000"/>
              </a:solidFill>
              <a:latin typeface="Arial"/>
              <a:ea typeface="+mn-ea"/>
              <a:cs typeface="Arial" charset="0"/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i="1" kern="1200" smtClean="0">
                <a:solidFill>
                  <a:srgbClr val="000000"/>
                </a:solidFill>
                <a:latin typeface="Arial"/>
                <a:ea typeface="+mn-ea"/>
                <a:cs typeface="Arial" charset="0"/>
              </a:rPr>
              <a:t>Marc Ross, SLAC</a:t>
            </a:r>
            <a:endParaRPr lang="en-US" sz="1200" i="1" kern="1200">
              <a:solidFill>
                <a:srgbClr val="000000"/>
              </a:solidFill>
              <a:latin typeface="Arial"/>
              <a:ea typeface="+mn-ea"/>
              <a:cs typeface="Arial" charset="0"/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  <a:defRPr/>
            </a:pPr>
            <a:fld id="{212B77B7-64D3-4B07-BD7E-A2165380F6C3}" type="slidenum">
              <a:rPr lang="en-US" sz="1200" i="1" kern="1200">
                <a:solidFill>
                  <a:srgbClr val="000000"/>
                </a:solidFill>
                <a:latin typeface="Arial"/>
                <a:ea typeface="+mn-ea"/>
                <a:cs typeface="Arial" charset="0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1200" i="1" kern="1200">
              <a:solidFill>
                <a:srgbClr val="000000"/>
              </a:solidFill>
              <a:latin typeface="Arial"/>
              <a:ea typeface="+mn-ea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i="1" kern="1200" smtClean="0">
                <a:solidFill>
                  <a:srgbClr val="000000"/>
                </a:solidFill>
                <a:latin typeface="Arial"/>
                <a:ea typeface="+mn-ea"/>
                <a:cs typeface="Arial" charset="0"/>
              </a:rPr>
              <a:t>10 March, 2013</a:t>
            </a:r>
            <a:endParaRPr lang="en-US" sz="1200" i="1" kern="1200">
              <a:solidFill>
                <a:srgbClr val="000000"/>
              </a:solidFill>
              <a:latin typeface="Arial"/>
              <a:ea typeface="+mn-ea"/>
              <a:cs typeface="Arial" charset="0"/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i="1" kern="1200" smtClean="0">
                <a:solidFill>
                  <a:srgbClr val="000000"/>
                </a:solidFill>
                <a:latin typeface="Arial"/>
                <a:ea typeface="+mn-ea"/>
                <a:cs typeface="Arial" charset="0"/>
              </a:rPr>
              <a:t>Marc Ross, SLAC</a:t>
            </a:r>
            <a:endParaRPr lang="en-US" sz="1200" i="1" kern="1200">
              <a:solidFill>
                <a:srgbClr val="000000"/>
              </a:solidFill>
              <a:latin typeface="Arial"/>
              <a:ea typeface="+mn-ea"/>
              <a:cs typeface="Arial" charset="0"/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  <a:defRPr/>
            </a:pPr>
            <a:fld id="{1F4F2262-E4F8-4BEF-859F-74458A2AA49C}" type="slidenum">
              <a:rPr lang="en-US" sz="1200" i="1" kern="1200">
                <a:solidFill>
                  <a:srgbClr val="000000"/>
                </a:solidFill>
                <a:latin typeface="Arial"/>
                <a:ea typeface="+mn-ea"/>
                <a:cs typeface="Arial" charset="0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1200" i="1" kern="1200">
              <a:solidFill>
                <a:srgbClr val="000000"/>
              </a:solidFill>
              <a:latin typeface="Arial"/>
              <a:ea typeface="+mn-ea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i="1" kern="1200" smtClean="0">
                <a:solidFill>
                  <a:srgbClr val="000000"/>
                </a:solidFill>
                <a:latin typeface="Arial"/>
                <a:ea typeface="+mn-ea"/>
                <a:cs typeface="Arial" charset="0"/>
              </a:rPr>
              <a:t>10 March, 2013</a:t>
            </a:r>
            <a:endParaRPr lang="en-US" sz="1200" i="1" kern="1200">
              <a:solidFill>
                <a:srgbClr val="000000"/>
              </a:solidFill>
              <a:latin typeface="Arial"/>
              <a:ea typeface="+mn-ea"/>
              <a:cs typeface="Arial" charset="0"/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i="1" kern="1200" smtClean="0">
                <a:solidFill>
                  <a:srgbClr val="000000"/>
                </a:solidFill>
                <a:latin typeface="Arial"/>
                <a:ea typeface="+mn-ea"/>
                <a:cs typeface="Arial" charset="0"/>
              </a:rPr>
              <a:t>Marc Ross, SLAC</a:t>
            </a:r>
            <a:endParaRPr lang="en-US" sz="1200" i="1" kern="1200">
              <a:solidFill>
                <a:srgbClr val="000000"/>
              </a:solidFill>
              <a:latin typeface="Arial"/>
              <a:ea typeface="+mn-ea"/>
              <a:cs typeface="Arial" charset="0"/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  <a:defRPr/>
            </a:pPr>
            <a:fld id="{8E14D2B1-ADAF-406C-A20F-5FCE36DE9D25}" type="slidenum">
              <a:rPr lang="en-US" sz="1200" i="1" kern="1200">
                <a:solidFill>
                  <a:srgbClr val="000000"/>
                </a:solidFill>
                <a:latin typeface="Arial"/>
                <a:ea typeface="+mn-ea"/>
                <a:cs typeface="Arial" charset="0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1200" i="1" kern="1200">
              <a:solidFill>
                <a:srgbClr val="000000"/>
              </a:solidFill>
              <a:latin typeface="Arial"/>
              <a:ea typeface="+mn-ea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60960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77165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i="1" kern="1200" smtClean="0">
                <a:solidFill>
                  <a:srgbClr val="000000"/>
                </a:solidFill>
                <a:latin typeface="Arial"/>
                <a:ea typeface="+mn-ea"/>
                <a:cs typeface="Arial" charset="0"/>
              </a:rPr>
              <a:t>10 March, 2013</a:t>
            </a:r>
            <a:endParaRPr lang="en-US" sz="1200" i="1" kern="1200">
              <a:solidFill>
                <a:srgbClr val="000000"/>
              </a:solidFill>
              <a:latin typeface="Arial"/>
              <a:ea typeface="+mn-ea"/>
              <a:cs typeface="Arial" charset="0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i="1" kern="1200" smtClean="0">
                <a:solidFill>
                  <a:srgbClr val="000000"/>
                </a:solidFill>
                <a:latin typeface="Arial"/>
                <a:ea typeface="+mn-ea"/>
                <a:cs typeface="Arial" charset="0"/>
              </a:rPr>
              <a:t>Marc Ross, SLAC</a:t>
            </a:r>
            <a:endParaRPr lang="en-US" sz="1200" i="1" kern="1200">
              <a:solidFill>
                <a:srgbClr val="000000"/>
              </a:solidFill>
              <a:latin typeface="Arial"/>
              <a:ea typeface="+mn-ea"/>
              <a:cs typeface="Arial" charset="0"/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  <a:defRPr/>
            </a:pPr>
            <a:fld id="{BBED2B08-6735-40AE-8CA8-B2EECA491B30}" type="slidenum">
              <a:rPr lang="en-US" sz="1200" i="1" kern="1200">
                <a:solidFill>
                  <a:srgbClr val="000000"/>
                </a:solidFill>
                <a:latin typeface="Arial"/>
                <a:ea typeface="+mn-ea"/>
                <a:cs typeface="Arial" charset="0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1200" i="1" kern="1200">
              <a:solidFill>
                <a:srgbClr val="000000"/>
              </a:solidFill>
              <a:latin typeface="Arial"/>
              <a:ea typeface="+mn-ea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i="1" kern="1200" smtClean="0">
                <a:solidFill>
                  <a:srgbClr val="000000"/>
                </a:solidFill>
                <a:latin typeface="Arial"/>
                <a:ea typeface="+mn-ea"/>
                <a:cs typeface="Arial" charset="0"/>
              </a:rPr>
              <a:t>10 March, 2013</a:t>
            </a:r>
            <a:endParaRPr lang="en-US" sz="1200" i="1" kern="1200">
              <a:solidFill>
                <a:srgbClr val="000000"/>
              </a:solidFill>
              <a:latin typeface="Arial"/>
              <a:ea typeface="+mn-ea"/>
              <a:cs typeface="Arial" charset="0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i="1" kern="1200" smtClean="0">
                <a:solidFill>
                  <a:srgbClr val="000000"/>
                </a:solidFill>
                <a:latin typeface="Arial"/>
                <a:ea typeface="+mn-ea"/>
                <a:cs typeface="Arial" charset="0"/>
              </a:rPr>
              <a:t>Marc Ross, SLAC</a:t>
            </a:r>
            <a:endParaRPr lang="en-US" sz="1200" i="1" kern="1200">
              <a:solidFill>
                <a:srgbClr val="000000"/>
              </a:solidFill>
              <a:latin typeface="Arial"/>
              <a:ea typeface="+mn-ea"/>
              <a:cs typeface="Arial" charset="0"/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  <a:defRPr/>
            </a:pPr>
            <a:fld id="{73BA16F7-328B-473B-BA85-A002BFC8ACCB}" type="slidenum">
              <a:rPr lang="en-US" sz="1200" i="1" kern="1200">
                <a:solidFill>
                  <a:srgbClr val="000000"/>
                </a:solidFill>
                <a:latin typeface="Arial"/>
                <a:ea typeface="+mn-ea"/>
                <a:cs typeface="Arial" charset="0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1200" i="1" kern="1200">
              <a:solidFill>
                <a:srgbClr val="000000"/>
              </a:solidFill>
              <a:latin typeface="Arial"/>
              <a:ea typeface="+mn-ea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i="1" kern="1200" smtClean="0">
                <a:solidFill>
                  <a:srgbClr val="000000"/>
                </a:solidFill>
                <a:latin typeface="Arial"/>
                <a:ea typeface="+mn-ea"/>
                <a:cs typeface="Arial" charset="0"/>
              </a:rPr>
              <a:t>10 March, 2013</a:t>
            </a:r>
            <a:endParaRPr lang="en-US" sz="1200" i="1" kern="1200">
              <a:solidFill>
                <a:srgbClr val="000000"/>
              </a:solidFill>
              <a:latin typeface="Arial"/>
              <a:ea typeface="+mn-ea"/>
              <a:cs typeface="Arial" charset="0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i="1" kern="1200" smtClean="0">
                <a:solidFill>
                  <a:srgbClr val="000000"/>
                </a:solidFill>
                <a:latin typeface="Arial"/>
                <a:ea typeface="+mn-ea"/>
                <a:cs typeface="Arial" charset="0"/>
              </a:rPr>
              <a:t>Marc Ross, SLAC</a:t>
            </a:r>
            <a:endParaRPr lang="en-US" sz="1200" i="1" kern="1200">
              <a:solidFill>
                <a:srgbClr val="000000"/>
              </a:solidFill>
              <a:latin typeface="Arial"/>
              <a:ea typeface="+mn-ea"/>
              <a:cs typeface="Arial" charset="0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  <a:defRPr/>
            </a:pPr>
            <a:fld id="{AC8A1887-A07D-4145-B64F-42AEDE613AF8}" type="slidenum">
              <a:rPr lang="en-US" sz="1200" i="1" kern="1200">
                <a:solidFill>
                  <a:srgbClr val="000000"/>
                </a:solidFill>
                <a:latin typeface="Arial"/>
                <a:ea typeface="+mn-ea"/>
                <a:cs typeface="Arial" charset="0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1200" i="1" kern="1200">
              <a:solidFill>
                <a:srgbClr val="000000"/>
              </a:solidFill>
              <a:latin typeface="Arial"/>
              <a:ea typeface="+mn-ea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533400"/>
            <a:ext cx="2286000" cy="6096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0" y="533400"/>
            <a:ext cx="6705600" cy="6096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i="1" kern="1200" smtClean="0">
                <a:solidFill>
                  <a:srgbClr val="000000"/>
                </a:solidFill>
                <a:latin typeface="Arial"/>
                <a:ea typeface="+mn-ea"/>
                <a:cs typeface="Arial" charset="0"/>
              </a:rPr>
              <a:t>10 March, 2013</a:t>
            </a:r>
            <a:endParaRPr lang="en-US" sz="1200" i="1" kern="1200">
              <a:solidFill>
                <a:srgbClr val="000000"/>
              </a:solidFill>
              <a:latin typeface="Arial"/>
              <a:ea typeface="+mn-ea"/>
              <a:cs typeface="Arial" charset="0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i="1" kern="1200" smtClean="0">
                <a:solidFill>
                  <a:srgbClr val="000000"/>
                </a:solidFill>
                <a:latin typeface="Arial"/>
                <a:ea typeface="+mn-ea"/>
                <a:cs typeface="Arial" charset="0"/>
              </a:rPr>
              <a:t>Marc Ross, SLAC</a:t>
            </a:r>
            <a:endParaRPr lang="en-US" sz="1200" i="1" kern="1200">
              <a:solidFill>
                <a:srgbClr val="000000"/>
              </a:solidFill>
              <a:latin typeface="Arial"/>
              <a:ea typeface="+mn-ea"/>
              <a:cs typeface="Arial" charset="0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  <a:defRPr/>
            </a:pPr>
            <a:fld id="{B0754D03-A3D1-4E6F-8CC9-030713870064}" type="slidenum">
              <a:rPr lang="en-US" sz="1200" i="1" kern="1200">
                <a:solidFill>
                  <a:srgbClr val="000000"/>
                </a:solidFill>
                <a:latin typeface="Arial"/>
                <a:ea typeface="+mn-ea"/>
                <a:cs typeface="Arial" charset="0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1200" i="1" kern="1200">
              <a:solidFill>
                <a:srgbClr val="000000"/>
              </a:solidFill>
              <a:latin typeface="Arial"/>
              <a:ea typeface="+mn-ea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10 March, 2013</a:t>
            </a:r>
            <a:endParaRPr lang="en-US" altLang="ja-JP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Marc Ross, SLAC</a:t>
            </a:r>
            <a:endParaRPr lang="en-US" altLang="ja-JP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244864-F293-477F-B05B-27523CFF8A41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 and Content ov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57600" y="0"/>
            <a:ext cx="5486400" cy="533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685800"/>
            <a:ext cx="9144000" cy="2819400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0" y="3657600"/>
            <a:ext cx="9144000" cy="2819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i="1" kern="1200" smtClean="0">
                <a:solidFill>
                  <a:srgbClr val="000000"/>
                </a:solidFill>
                <a:latin typeface="Arial"/>
                <a:ea typeface="+mn-ea"/>
                <a:cs typeface="Arial" charset="0"/>
              </a:rPr>
              <a:t>10 March, 2013</a:t>
            </a:r>
            <a:endParaRPr lang="en-US" sz="1200" i="1" kern="1200">
              <a:solidFill>
                <a:srgbClr val="000000"/>
              </a:solidFill>
              <a:latin typeface="Arial"/>
              <a:ea typeface="+mn-ea"/>
              <a:cs typeface="Arial" charset="0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i="1" kern="1200" smtClean="0">
                <a:solidFill>
                  <a:srgbClr val="000000"/>
                </a:solidFill>
                <a:latin typeface="Arial"/>
                <a:ea typeface="+mn-ea"/>
                <a:cs typeface="Arial" charset="0"/>
              </a:rPr>
              <a:t>Marc Ross, SLAC</a:t>
            </a:r>
            <a:endParaRPr lang="en-US" sz="1200" i="1" kern="1200">
              <a:solidFill>
                <a:srgbClr val="000000"/>
              </a:solidFill>
              <a:latin typeface="Arial"/>
              <a:ea typeface="+mn-ea"/>
              <a:cs typeface="Arial" charset="0"/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  <a:defRPr/>
            </a:pPr>
            <a:fld id="{8095DD24-DF5F-4804-8F8B-BA08A364D1E6}" type="slidenum">
              <a:rPr lang="en-US" sz="1200" i="1" kern="1200">
                <a:solidFill>
                  <a:srgbClr val="000000"/>
                </a:solidFill>
                <a:latin typeface="Arial"/>
                <a:ea typeface="+mn-ea"/>
                <a:cs typeface="Arial" charset="0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1200" i="1" kern="1200">
              <a:solidFill>
                <a:srgbClr val="000000"/>
              </a:solidFill>
              <a:latin typeface="Arial"/>
              <a:ea typeface="+mn-ea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57600" y="0"/>
            <a:ext cx="5486400" cy="533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0" y="609600"/>
            <a:ext cx="4495800" cy="5943600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609600"/>
            <a:ext cx="4495800" cy="5943600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i="1" kern="1200" smtClean="0">
                <a:solidFill>
                  <a:srgbClr val="000000"/>
                </a:solidFill>
                <a:latin typeface="Arial"/>
                <a:ea typeface="+mn-ea"/>
                <a:cs typeface="Arial" charset="0"/>
              </a:rPr>
              <a:t>10 March, 2013</a:t>
            </a:r>
            <a:endParaRPr lang="en-US" sz="1200" i="1" kern="1200" dirty="0">
              <a:solidFill>
                <a:srgbClr val="000000"/>
              </a:solidFill>
              <a:latin typeface="Arial"/>
              <a:ea typeface="+mn-ea"/>
              <a:cs typeface="Arial" charset="0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i="1" kern="1200" smtClean="0">
                <a:solidFill>
                  <a:srgbClr val="000000"/>
                </a:solidFill>
                <a:latin typeface="Arial"/>
                <a:ea typeface="+mn-ea"/>
                <a:cs typeface="Arial" charset="0"/>
              </a:rPr>
              <a:t>Marc Ross, SLAC</a:t>
            </a:r>
            <a:endParaRPr lang="en-US" sz="1200" i="1" kern="1200">
              <a:solidFill>
                <a:srgbClr val="000000"/>
              </a:solidFill>
              <a:latin typeface="Arial"/>
              <a:ea typeface="+mn-ea"/>
              <a:cs typeface="Arial" charset="0"/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  <a:defRPr/>
            </a:pPr>
            <a:fld id="{971C49FE-167B-464B-AD6A-2D5C2C2D0688}" type="slidenum">
              <a:rPr lang="en-US" sz="1200" i="1" kern="1200">
                <a:solidFill>
                  <a:srgbClr val="000000"/>
                </a:solidFill>
                <a:latin typeface="Arial"/>
                <a:ea typeface="+mn-ea"/>
                <a:cs typeface="Arial" charset="0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1200" i="1" kern="1200">
              <a:solidFill>
                <a:srgbClr val="000000"/>
              </a:solidFill>
              <a:latin typeface="Arial"/>
              <a:ea typeface="+mn-ea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b="1"/>
            </a:lvl1pPr>
            <a:lvl2pPr>
              <a:defRPr b="0"/>
            </a:lvl2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xfrm>
            <a:off x="380999" y="6400800"/>
            <a:ext cx="3095847" cy="457200"/>
          </a:xfrm>
          <a:ln/>
        </p:spPr>
        <p:txBody>
          <a:bodyPr/>
          <a:lstStyle>
            <a:lvl1pPr>
              <a:defRPr/>
            </a:lvl1pPr>
          </a:lstStyle>
          <a:p>
            <a:pPr defTabSz="457200"/>
            <a:r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10 March, 2013</a:t>
            </a:r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defTabSz="457200"/>
            <a:r>
              <a:rPr lang="en-US" smtClean="0"/>
              <a:t>Marc Ross, SLAC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defTabSz="457200"/>
            <a:fld id="{C64E1E01-CFF9-374C-90C0-378C39CD55E6}" type="slidenum"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 defTabSz="457200"/>
              <a:t>‹#›</a:t>
            </a:fld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val="1500945531"/>
      </p:ext>
    </p:extLst>
  </p:cSld>
  <p:clrMapOvr>
    <a:masterClrMapping/>
  </p:clrMapOvr>
  <p:transition>
    <p:fade/>
  </p:transition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defTabSz="457200"/>
            <a:r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10 March, 2013</a:t>
            </a:r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defTabSz="457200"/>
            <a:r>
              <a:rPr lang="en-US" smtClean="0"/>
              <a:t>Marc Ross, SLAC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defTabSz="457200"/>
            <a:fld id="{C64E1E01-CFF9-374C-90C0-378C39CD55E6}" type="slidenum"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 defTabSz="457200"/>
              <a:t>‹#›</a:t>
            </a:fld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val="391354296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defTabSz="457200"/>
            <a:r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10 March, 2013</a:t>
            </a:r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3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defTabSz="457200"/>
            <a:r>
              <a:rPr lang="en-US" smtClean="0"/>
              <a:t>Marc Ross, SLAC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defTabSz="457200"/>
            <a:fld id="{C64E1E01-CFF9-374C-90C0-378C39CD55E6}" type="slidenum"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 defTabSz="457200"/>
              <a:t>‹#›</a:t>
            </a:fld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val="3575047323"/>
      </p:ext>
    </p:extLst>
  </p:cSld>
  <p:clrMapOvr>
    <a:masterClrMapping/>
  </p:clrMapOvr>
  <p:transition>
    <p:fade/>
  </p:transition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371600"/>
            <a:ext cx="38100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71600"/>
            <a:ext cx="38100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defTabSz="457200"/>
            <a:r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10 March, 2013</a:t>
            </a:r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defTabSz="457200"/>
            <a:r>
              <a:rPr lang="en-US" smtClean="0"/>
              <a:t>Marc Ross, SLAC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defTabSz="457200"/>
            <a:fld id="{C64E1E01-CFF9-374C-90C0-378C39CD55E6}" type="slidenum"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 defTabSz="457200"/>
              <a:t>‹#›</a:t>
            </a:fld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val="187540190"/>
      </p:ext>
    </p:extLst>
  </p:cSld>
  <p:clrMapOvr>
    <a:masterClrMapping/>
  </p:clrMapOvr>
  <p:transition>
    <p:fade/>
  </p:transition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09600" y="914400"/>
            <a:ext cx="7772400" cy="1143000"/>
          </a:xfrm>
        </p:spPr>
        <p:txBody>
          <a:bodyPr/>
          <a:lstStyle>
            <a:lvl1pPr>
              <a:defRPr>
                <a:solidFill>
                  <a:schemeClr val="accent2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1336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124" name="Line 4"/>
          <p:cNvSpPr>
            <a:spLocks noChangeShapeType="1"/>
          </p:cNvSpPr>
          <p:nvPr/>
        </p:nvSpPr>
        <p:spPr bwMode="auto">
          <a:xfrm>
            <a:off x="0" y="6629400"/>
            <a:ext cx="9140825" cy="0"/>
          </a:xfrm>
          <a:prstGeom prst="line">
            <a:avLst/>
          </a:prstGeom>
          <a:noFill/>
          <a:ln w="38100">
            <a:solidFill>
              <a:srgbClr val="B31B1B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en-US" sz="3600" kern="1200">
              <a:solidFill>
                <a:srgbClr val="000000"/>
              </a:solidFill>
              <a:latin typeface="Times New Roman" charset="0"/>
              <a:cs typeface="Arial" charset="0"/>
            </a:endParaRPr>
          </a:p>
        </p:txBody>
      </p:sp>
      <p:sp>
        <p:nvSpPr>
          <p:cNvPr id="5125" name="Rectangle 5"/>
          <p:cNvSpPr>
            <a:spLocks noChangeArrowheads="1"/>
          </p:cNvSpPr>
          <p:nvPr/>
        </p:nvSpPr>
        <p:spPr bwMode="auto">
          <a:xfrm>
            <a:off x="0" y="30670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en-US" sz="3600" kern="1200">
              <a:solidFill>
                <a:srgbClr val="000000"/>
              </a:solidFill>
              <a:latin typeface="Times New Roman" charset="0"/>
              <a:cs typeface="Arial" charset="0"/>
            </a:endParaRPr>
          </a:p>
        </p:txBody>
      </p:sp>
      <p:pic>
        <p:nvPicPr>
          <p:cNvPr id="5126" name="Picture 6" descr="cesr_cornell"/>
          <p:cNvPicPr>
            <a:picLocks noChangeAspect="1" noChangeArrowheads="1"/>
          </p:cNvPicPr>
          <p:nvPr/>
        </p:nvPicPr>
        <p:blipFill>
          <a:blip r:embed="rId2" cstate="print"/>
          <a:srcRect t="4240" b="19426"/>
          <a:stretch>
            <a:fillRect/>
          </a:stretch>
        </p:blipFill>
        <p:spPr bwMode="auto">
          <a:xfrm>
            <a:off x="3006725" y="3810000"/>
            <a:ext cx="3114675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7" name="Picture 7" descr="NSF_Log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077200" y="5459413"/>
            <a:ext cx="1066800" cy="1063625"/>
          </a:xfrm>
          <a:prstGeom prst="rect">
            <a:avLst/>
          </a:prstGeom>
          <a:noFill/>
        </p:spPr>
      </p:pic>
      <p:pic>
        <p:nvPicPr>
          <p:cNvPr id="5128" name="Picture 8" descr="DOE_Seal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934200" y="5529263"/>
            <a:ext cx="9906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9" name="Picture 9" descr="New 36in Header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9144000" cy="966788"/>
          </a:xfrm>
          <a:prstGeom prst="rect">
            <a:avLst/>
          </a:prstGeom>
          <a:noFill/>
        </p:spPr>
      </p:pic>
      <p:pic>
        <p:nvPicPr>
          <p:cNvPr id="5130" name="Picture 10" descr="logo_transparent_b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5480050"/>
            <a:ext cx="1676400" cy="1095375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1200" i="1" kern="1200" smtClean="0">
                <a:solidFill>
                  <a:srgbClr val="000000"/>
                </a:solidFill>
                <a:latin typeface="Times New Roman" charset="0"/>
                <a:cs typeface="Arial" charset="0"/>
              </a:rPr>
              <a:t>10 March, 2013</a:t>
            </a:r>
            <a:endParaRPr lang="en-US" sz="1200" i="1" kern="1200">
              <a:solidFill>
                <a:srgbClr val="000000"/>
              </a:solidFill>
              <a:latin typeface="Times New Roman" charset="0"/>
              <a:cs typeface="Arial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r>
              <a:rPr lang="en-US" sz="1200" i="1" kern="1200" smtClean="0">
                <a:solidFill>
                  <a:srgbClr val="000000"/>
                </a:solidFill>
                <a:latin typeface="Times New Roman" charset="0"/>
                <a:cs typeface="Arial" charset="0"/>
              </a:rPr>
              <a:t>Marc Ross, SLAC</a:t>
            </a:r>
            <a:endParaRPr lang="en-US" sz="1200" i="1" kern="1200">
              <a:solidFill>
                <a:srgbClr val="000000"/>
              </a:solidFill>
              <a:latin typeface="Times New Roman" charset="0"/>
              <a:cs typeface="Arial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</a:pPr>
            <a:fld id="{2C94CF92-BA92-2B4E-A22D-12F42BF6B8A7}" type="slidenum">
              <a:rPr lang="en-US" sz="1200" i="1" kern="1200">
                <a:solidFill>
                  <a:srgbClr val="000000"/>
                </a:solidFill>
                <a:latin typeface="Times New Roman" charset="0"/>
                <a:cs typeface="Arial" charset="0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1200" i="1" kern="1200">
              <a:solidFill>
                <a:srgbClr val="000000"/>
              </a:solidFill>
              <a:latin typeface="Times New Roman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1200" i="1" kern="1200" smtClean="0">
                <a:solidFill>
                  <a:srgbClr val="000000"/>
                </a:solidFill>
                <a:latin typeface="Times New Roman" charset="0"/>
                <a:cs typeface="Arial" charset="0"/>
              </a:rPr>
              <a:t>10 March, 2013</a:t>
            </a:r>
            <a:endParaRPr lang="en-US" sz="1200" i="1" kern="1200">
              <a:solidFill>
                <a:srgbClr val="000000"/>
              </a:solidFill>
              <a:latin typeface="Times New Roman" charset="0"/>
              <a:cs typeface="Arial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r>
              <a:rPr lang="en-US" sz="1200" i="1" kern="1200" smtClean="0">
                <a:solidFill>
                  <a:srgbClr val="000000"/>
                </a:solidFill>
                <a:latin typeface="Times New Roman" charset="0"/>
                <a:cs typeface="Arial" charset="0"/>
              </a:rPr>
              <a:t>Marc Ross, SLAC</a:t>
            </a:r>
            <a:endParaRPr lang="en-US" sz="1200" i="1" kern="1200">
              <a:solidFill>
                <a:srgbClr val="000000"/>
              </a:solidFill>
              <a:latin typeface="Times New Roman" charset="0"/>
              <a:cs typeface="Arial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</a:pPr>
            <a:fld id="{2C00121C-3503-6545-BF35-73C9DEE8DDE8}" type="slidenum">
              <a:rPr lang="en-US" sz="1200" i="1" kern="1200">
                <a:solidFill>
                  <a:srgbClr val="000000"/>
                </a:solidFill>
                <a:latin typeface="Times New Roman" charset="0"/>
                <a:cs typeface="Arial" charset="0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1200" i="1" kern="1200">
              <a:solidFill>
                <a:srgbClr val="000000"/>
              </a:solidFill>
              <a:latin typeface="Times New Roman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838200"/>
            <a:ext cx="4495800" cy="5791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838200"/>
            <a:ext cx="4495800" cy="5791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1200" i="1" kern="1200" smtClean="0">
                <a:solidFill>
                  <a:srgbClr val="000000"/>
                </a:solidFill>
                <a:latin typeface="Times New Roman" charset="0"/>
                <a:cs typeface="Arial" charset="0"/>
              </a:rPr>
              <a:t>10 March, 2013</a:t>
            </a:r>
            <a:endParaRPr lang="en-US" sz="1200" i="1" kern="1200">
              <a:solidFill>
                <a:srgbClr val="000000"/>
              </a:solidFill>
              <a:latin typeface="Times New Roman" charset="0"/>
              <a:cs typeface="Arial" charset="0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r>
              <a:rPr lang="en-US" sz="1200" i="1" kern="1200" smtClean="0">
                <a:solidFill>
                  <a:srgbClr val="000000"/>
                </a:solidFill>
                <a:latin typeface="Times New Roman" charset="0"/>
                <a:cs typeface="Arial" charset="0"/>
              </a:rPr>
              <a:t>Marc Ross, SLAC</a:t>
            </a:r>
            <a:endParaRPr lang="en-US" sz="1200" i="1" kern="1200">
              <a:solidFill>
                <a:srgbClr val="000000"/>
              </a:solidFill>
              <a:latin typeface="Times New Roman" charset="0"/>
              <a:cs typeface="Arial" charset="0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</a:pPr>
            <a:fld id="{AFE0ADA7-4CDE-5441-A8C6-2A15D16552DF}" type="slidenum">
              <a:rPr lang="en-US" sz="1200" i="1" kern="1200">
                <a:solidFill>
                  <a:srgbClr val="000000"/>
                </a:solidFill>
                <a:latin typeface="Times New Roman" charset="0"/>
                <a:cs typeface="Arial" charset="0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1200" i="1" kern="1200">
              <a:solidFill>
                <a:srgbClr val="000000"/>
              </a:solidFill>
              <a:latin typeface="Times New Roman" charset="0"/>
              <a:cs typeface="Arial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3.xml"/><Relationship Id="rId13" Type="http://schemas.openxmlformats.org/officeDocument/2006/relationships/slideLayout" Target="../slideLayouts/slideLayout108.xml"/><Relationship Id="rId3" Type="http://schemas.openxmlformats.org/officeDocument/2006/relationships/slideLayout" Target="../slideLayouts/slideLayout98.xml"/><Relationship Id="rId7" Type="http://schemas.openxmlformats.org/officeDocument/2006/relationships/slideLayout" Target="../slideLayouts/slideLayout102.xml"/><Relationship Id="rId12" Type="http://schemas.openxmlformats.org/officeDocument/2006/relationships/slideLayout" Target="../slideLayouts/slideLayout107.xml"/><Relationship Id="rId2" Type="http://schemas.openxmlformats.org/officeDocument/2006/relationships/slideLayout" Target="../slideLayouts/slideLayout97.xml"/><Relationship Id="rId1" Type="http://schemas.openxmlformats.org/officeDocument/2006/relationships/slideLayout" Target="../slideLayouts/slideLayout96.xml"/><Relationship Id="rId6" Type="http://schemas.openxmlformats.org/officeDocument/2006/relationships/slideLayout" Target="../slideLayouts/slideLayout101.xml"/><Relationship Id="rId11" Type="http://schemas.openxmlformats.org/officeDocument/2006/relationships/slideLayout" Target="../slideLayouts/slideLayout106.xml"/><Relationship Id="rId5" Type="http://schemas.openxmlformats.org/officeDocument/2006/relationships/slideLayout" Target="../slideLayouts/slideLayout100.xml"/><Relationship Id="rId15" Type="http://schemas.openxmlformats.org/officeDocument/2006/relationships/image" Target="../media/image21.jpeg"/><Relationship Id="rId10" Type="http://schemas.openxmlformats.org/officeDocument/2006/relationships/slideLayout" Target="../slideLayouts/slideLayout105.xml"/><Relationship Id="rId4" Type="http://schemas.openxmlformats.org/officeDocument/2006/relationships/slideLayout" Target="../slideLayouts/slideLayout99.xml"/><Relationship Id="rId9" Type="http://schemas.openxmlformats.org/officeDocument/2006/relationships/slideLayout" Target="../slideLayouts/slideLayout104.xml"/><Relationship Id="rId14" Type="http://schemas.openxmlformats.org/officeDocument/2006/relationships/theme" Target="../theme/theme10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6.xml"/><Relationship Id="rId13" Type="http://schemas.openxmlformats.org/officeDocument/2006/relationships/slideLayout" Target="../slideLayouts/slideLayout121.xml"/><Relationship Id="rId18" Type="http://schemas.openxmlformats.org/officeDocument/2006/relationships/slideLayout" Target="../slideLayouts/slideLayout126.xml"/><Relationship Id="rId26" Type="http://schemas.openxmlformats.org/officeDocument/2006/relationships/image" Target="../media/image11.png"/><Relationship Id="rId3" Type="http://schemas.openxmlformats.org/officeDocument/2006/relationships/slideLayout" Target="../slideLayouts/slideLayout111.xml"/><Relationship Id="rId21" Type="http://schemas.openxmlformats.org/officeDocument/2006/relationships/slideLayout" Target="../slideLayouts/slideLayout129.xml"/><Relationship Id="rId7" Type="http://schemas.openxmlformats.org/officeDocument/2006/relationships/slideLayout" Target="../slideLayouts/slideLayout115.xml"/><Relationship Id="rId12" Type="http://schemas.openxmlformats.org/officeDocument/2006/relationships/slideLayout" Target="../slideLayouts/slideLayout120.xml"/><Relationship Id="rId17" Type="http://schemas.openxmlformats.org/officeDocument/2006/relationships/slideLayout" Target="../slideLayouts/slideLayout125.xml"/><Relationship Id="rId25" Type="http://schemas.openxmlformats.org/officeDocument/2006/relationships/image" Target="../media/image12.jpeg"/><Relationship Id="rId2" Type="http://schemas.openxmlformats.org/officeDocument/2006/relationships/slideLayout" Target="../slideLayouts/slideLayout110.xml"/><Relationship Id="rId16" Type="http://schemas.openxmlformats.org/officeDocument/2006/relationships/slideLayout" Target="../slideLayouts/slideLayout124.xml"/><Relationship Id="rId20" Type="http://schemas.openxmlformats.org/officeDocument/2006/relationships/slideLayout" Target="../slideLayouts/slideLayout128.xml"/><Relationship Id="rId1" Type="http://schemas.openxmlformats.org/officeDocument/2006/relationships/slideLayout" Target="../slideLayouts/slideLayout109.xml"/><Relationship Id="rId6" Type="http://schemas.openxmlformats.org/officeDocument/2006/relationships/slideLayout" Target="../slideLayouts/slideLayout114.xml"/><Relationship Id="rId11" Type="http://schemas.openxmlformats.org/officeDocument/2006/relationships/slideLayout" Target="../slideLayouts/slideLayout119.xml"/><Relationship Id="rId24" Type="http://schemas.openxmlformats.org/officeDocument/2006/relationships/theme" Target="../theme/theme11.xml"/><Relationship Id="rId5" Type="http://schemas.openxmlformats.org/officeDocument/2006/relationships/slideLayout" Target="../slideLayouts/slideLayout113.xml"/><Relationship Id="rId15" Type="http://schemas.openxmlformats.org/officeDocument/2006/relationships/slideLayout" Target="../slideLayouts/slideLayout123.xml"/><Relationship Id="rId23" Type="http://schemas.openxmlformats.org/officeDocument/2006/relationships/slideLayout" Target="../slideLayouts/slideLayout131.xml"/><Relationship Id="rId10" Type="http://schemas.openxmlformats.org/officeDocument/2006/relationships/slideLayout" Target="../slideLayouts/slideLayout118.xml"/><Relationship Id="rId19" Type="http://schemas.openxmlformats.org/officeDocument/2006/relationships/slideLayout" Target="../slideLayouts/slideLayout127.xml"/><Relationship Id="rId4" Type="http://schemas.openxmlformats.org/officeDocument/2006/relationships/slideLayout" Target="../slideLayouts/slideLayout112.xml"/><Relationship Id="rId9" Type="http://schemas.openxmlformats.org/officeDocument/2006/relationships/slideLayout" Target="../slideLayouts/slideLayout117.xml"/><Relationship Id="rId14" Type="http://schemas.openxmlformats.org/officeDocument/2006/relationships/slideLayout" Target="../slideLayouts/slideLayout122.xml"/><Relationship Id="rId22" Type="http://schemas.openxmlformats.org/officeDocument/2006/relationships/slideLayout" Target="../slideLayouts/slideLayout130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9.xml"/><Relationship Id="rId13" Type="http://schemas.openxmlformats.org/officeDocument/2006/relationships/slideLayout" Target="../slideLayouts/slideLayout144.xml"/><Relationship Id="rId3" Type="http://schemas.openxmlformats.org/officeDocument/2006/relationships/slideLayout" Target="../slideLayouts/slideLayout134.xml"/><Relationship Id="rId7" Type="http://schemas.openxmlformats.org/officeDocument/2006/relationships/slideLayout" Target="../slideLayouts/slideLayout138.xml"/><Relationship Id="rId12" Type="http://schemas.openxmlformats.org/officeDocument/2006/relationships/slideLayout" Target="../slideLayouts/slideLayout143.xml"/><Relationship Id="rId17" Type="http://schemas.openxmlformats.org/officeDocument/2006/relationships/image" Target="../media/image12.jpeg"/><Relationship Id="rId2" Type="http://schemas.openxmlformats.org/officeDocument/2006/relationships/slideLayout" Target="../slideLayouts/slideLayout133.xml"/><Relationship Id="rId16" Type="http://schemas.openxmlformats.org/officeDocument/2006/relationships/image" Target="../media/image11.png"/><Relationship Id="rId1" Type="http://schemas.openxmlformats.org/officeDocument/2006/relationships/slideLayout" Target="../slideLayouts/slideLayout132.xml"/><Relationship Id="rId6" Type="http://schemas.openxmlformats.org/officeDocument/2006/relationships/slideLayout" Target="../slideLayouts/slideLayout137.xml"/><Relationship Id="rId11" Type="http://schemas.openxmlformats.org/officeDocument/2006/relationships/slideLayout" Target="../slideLayouts/slideLayout142.xml"/><Relationship Id="rId5" Type="http://schemas.openxmlformats.org/officeDocument/2006/relationships/slideLayout" Target="../slideLayouts/slideLayout136.xml"/><Relationship Id="rId15" Type="http://schemas.openxmlformats.org/officeDocument/2006/relationships/theme" Target="../theme/theme12.xml"/><Relationship Id="rId10" Type="http://schemas.openxmlformats.org/officeDocument/2006/relationships/slideLayout" Target="../slideLayouts/slideLayout141.xml"/><Relationship Id="rId4" Type="http://schemas.openxmlformats.org/officeDocument/2006/relationships/slideLayout" Target="../slideLayouts/slideLayout135.xml"/><Relationship Id="rId9" Type="http://schemas.openxmlformats.org/officeDocument/2006/relationships/slideLayout" Target="../slideLayouts/slideLayout140.xml"/><Relationship Id="rId14" Type="http://schemas.openxmlformats.org/officeDocument/2006/relationships/slideLayout" Target="../slideLayouts/slideLayout145.xml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3.xml"/><Relationship Id="rId13" Type="http://schemas.openxmlformats.org/officeDocument/2006/relationships/slideLayout" Target="../slideLayouts/slideLayout158.xml"/><Relationship Id="rId3" Type="http://schemas.openxmlformats.org/officeDocument/2006/relationships/slideLayout" Target="../slideLayouts/slideLayout148.xml"/><Relationship Id="rId7" Type="http://schemas.openxmlformats.org/officeDocument/2006/relationships/slideLayout" Target="../slideLayouts/slideLayout152.xml"/><Relationship Id="rId12" Type="http://schemas.openxmlformats.org/officeDocument/2006/relationships/slideLayout" Target="../slideLayouts/slideLayout157.xml"/><Relationship Id="rId17" Type="http://schemas.openxmlformats.org/officeDocument/2006/relationships/image" Target="../media/image12.jpeg"/><Relationship Id="rId2" Type="http://schemas.openxmlformats.org/officeDocument/2006/relationships/slideLayout" Target="../slideLayouts/slideLayout147.xml"/><Relationship Id="rId16" Type="http://schemas.openxmlformats.org/officeDocument/2006/relationships/image" Target="../media/image11.png"/><Relationship Id="rId1" Type="http://schemas.openxmlformats.org/officeDocument/2006/relationships/slideLayout" Target="../slideLayouts/slideLayout146.xml"/><Relationship Id="rId6" Type="http://schemas.openxmlformats.org/officeDocument/2006/relationships/slideLayout" Target="../slideLayouts/slideLayout151.xml"/><Relationship Id="rId11" Type="http://schemas.openxmlformats.org/officeDocument/2006/relationships/slideLayout" Target="../slideLayouts/slideLayout156.xml"/><Relationship Id="rId5" Type="http://schemas.openxmlformats.org/officeDocument/2006/relationships/slideLayout" Target="../slideLayouts/slideLayout150.xml"/><Relationship Id="rId15" Type="http://schemas.openxmlformats.org/officeDocument/2006/relationships/theme" Target="../theme/theme13.xml"/><Relationship Id="rId10" Type="http://schemas.openxmlformats.org/officeDocument/2006/relationships/slideLayout" Target="../slideLayouts/slideLayout155.xml"/><Relationship Id="rId4" Type="http://schemas.openxmlformats.org/officeDocument/2006/relationships/slideLayout" Target="../slideLayouts/slideLayout149.xml"/><Relationship Id="rId9" Type="http://schemas.openxmlformats.org/officeDocument/2006/relationships/slideLayout" Target="../slideLayouts/slideLayout154.xml"/><Relationship Id="rId14" Type="http://schemas.openxmlformats.org/officeDocument/2006/relationships/slideLayout" Target="../slideLayouts/slideLayout159.xml"/></Relationships>
</file>

<file path=ppt/slideMasters/_rels/slideMaster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7.xml"/><Relationship Id="rId13" Type="http://schemas.openxmlformats.org/officeDocument/2006/relationships/image" Target="../media/image23.jpeg"/><Relationship Id="rId3" Type="http://schemas.openxmlformats.org/officeDocument/2006/relationships/slideLayout" Target="../slideLayouts/slideLayout162.xml"/><Relationship Id="rId7" Type="http://schemas.openxmlformats.org/officeDocument/2006/relationships/slideLayout" Target="../slideLayouts/slideLayout166.xml"/><Relationship Id="rId12" Type="http://schemas.openxmlformats.org/officeDocument/2006/relationships/theme" Target="../theme/theme14.xml"/><Relationship Id="rId2" Type="http://schemas.openxmlformats.org/officeDocument/2006/relationships/slideLayout" Target="../slideLayouts/slideLayout161.xml"/><Relationship Id="rId16" Type="http://schemas.openxmlformats.org/officeDocument/2006/relationships/image" Target="../media/image26.png"/><Relationship Id="rId1" Type="http://schemas.openxmlformats.org/officeDocument/2006/relationships/slideLayout" Target="../slideLayouts/slideLayout160.xml"/><Relationship Id="rId6" Type="http://schemas.openxmlformats.org/officeDocument/2006/relationships/slideLayout" Target="../slideLayouts/slideLayout165.xml"/><Relationship Id="rId11" Type="http://schemas.openxmlformats.org/officeDocument/2006/relationships/slideLayout" Target="../slideLayouts/slideLayout170.xml"/><Relationship Id="rId5" Type="http://schemas.openxmlformats.org/officeDocument/2006/relationships/slideLayout" Target="../slideLayouts/slideLayout164.xml"/><Relationship Id="rId15" Type="http://schemas.openxmlformats.org/officeDocument/2006/relationships/image" Target="../media/image25.png"/><Relationship Id="rId10" Type="http://schemas.openxmlformats.org/officeDocument/2006/relationships/slideLayout" Target="../slideLayouts/slideLayout169.xml"/><Relationship Id="rId4" Type="http://schemas.openxmlformats.org/officeDocument/2006/relationships/slideLayout" Target="../slideLayouts/slideLayout163.xml"/><Relationship Id="rId9" Type="http://schemas.openxmlformats.org/officeDocument/2006/relationships/slideLayout" Target="../slideLayouts/slideLayout168.xml"/><Relationship Id="rId14" Type="http://schemas.openxmlformats.org/officeDocument/2006/relationships/image" Target="../media/image24.png"/></Relationships>
</file>

<file path=ppt/slideMasters/_rels/slideMaster1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8.xml"/><Relationship Id="rId13" Type="http://schemas.openxmlformats.org/officeDocument/2006/relationships/image" Target="../media/image12.jpeg"/><Relationship Id="rId3" Type="http://schemas.openxmlformats.org/officeDocument/2006/relationships/slideLayout" Target="../slideLayouts/slideLayout173.xml"/><Relationship Id="rId7" Type="http://schemas.openxmlformats.org/officeDocument/2006/relationships/slideLayout" Target="../slideLayouts/slideLayout177.xml"/><Relationship Id="rId12" Type="http://schemas.openxmlformats.org/officeDocument/2006/relationships/theme" Target="../theme/theme15.xml"/><Relationship Id="rId2" Type="http://schemas.openxmlformats.org/officeDocument/2006/relationships/slideLayout" Target="../slideLayouts/slideLayout172.xml"/><Relationship Id="rId1" Type="http://schemas.openxmlformats.org/officeDocument/2006/relationships/slideLayout" Target="../slideLayouts/slideLayout171.xml"/><Relationship Id="rId6" Type="http://schemas.openxmlformats.org/officeDocument/2006/relationships/slideLayout" Target="../slideLayouts/slideLayout176.xml"/><Relationship Id="rId11" Type="http://schemas.openxmlformats.org/officeDocument/2006/relationships/slideLayout" Target="../slideLayouts/slideLayout181.xml"/><Relationship Id="rId5" Type="http://schemas.openxmlformats.org/officeDocument/2006/relationships/slideLayout" Target="../slideLayouts/slideLayout175.xml"/><Relationship Id="rId10" Type="http://schemas.openxmlformats.org/officeDocument/2006/relationships/slideLayout" Target="../slideLayouts/slideLayout180.xml"/><Relationship Id="rId4" Type="http://schemas.openxmlformats.org/officeDocument/2006/relationships/slideLayout" Target="../slideLayouts/slideLayout174.xml"/><Relationship Id="rId9" Type="http://schemas.openxmlformats.org/officeDocument/2006/relationships/slideLayout" Target="../slideLayouts/slideLayout179.xml"/><Relationship Id="rId14" Type="http://schemas.openxmlformats.org/officeDocument/2006/relationships/image" Target="../media/image11.png"/></Relationships>
</file>

<file path=ppt/slideMasters/_rels/slideMaster1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9.xml"/><Relationship Id="rId13" Type="http://schemas.openxmlformats.org/officeDocument/2006/relationships/theme" Target="../theme/theme16.xml"/><Relationship Id="rId3" Type="http://schemas.openxmlformats.org/officeDocument/2006/relationships/slideLayout" Target="../slideLayouts/slideLayout184.xml"/><Relationship Id="rId7" Type="http://schemas.openxmlformats.org/officeDocument/2006/relationships/slideLayout" Target="../slideLayouts/slideLayout188.xml"/><Relationship Id="rId12" Type="http://schemas.openxmlformats.org/officeDocument/2006/relationships/slideLayout" Target="../slideLayouts/slideLayout193.xml"/><Relationship Id="rId2" Type="http://schemas.openxmlformats.org/officeDocument/2006/relationships/slideLayout" Target="../slideLayouts/slideLayout183.xml"/><Relationship Id="rId1" Type="http://schemas.openxmlformats.org/officeDocument/2006/relationships/slideLayout" Target="../slideLayouts/slideLayout182.xml"/><Relationship Id="rId6" Type="http://schemas.openxmlformats.org/officeDocument/2006/relationships/slideLayout" Target="../slideLayouts/slideLayout187.xml"/><Relationship Id="rId11" Type="http://schemas.openxmlformats.org/officeDocument/2006/relationships/slideLayout" Target="../slideLayouts/slideLayout192.xml"/><Relationship Id="rId5" Type="http://schemas.openxmlformats.org/officeDocument/2006/relationships/slideLayout" Target="../slideLayouts/slideLayout186.xml"/><Relationship Id="rId10" Type="http://schemas.openxmlformats.org/officeDocument/2006/relationships/slideLayout" Target="../slideLayouts/slideLayout191.xml"/><Relationship Id="rId4" Type="http://schemas.openxmlformats.org/officeDocument/2006/relationships/slideLayout" Target="../slideLayouts/slideLayout185.xml"/><Relationship Id="rId9" Type="http://schemas.openxmlformats.org/officeDocument/2006/relationships/slideLayout" Target="../slideLayouts/slideLayout190.xml"/><Relationship Id="rId14" Type="http://schemas.openxmlformats.org/officeDocument/2006/relationships/image" Target="../media/image28.png"/></Relationships>
</file>

<file path=ppt/slideMasters/_rels/slideMaster1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1.xml"/><Relationship Id="rId13" Type="http://schemas.openxmlformats.org/officeDocument/2006/relationships/theme" Target="../theme/theme17.xml"/><Relationship Id="rId3" Type="http://schemas.openxmlformats.org/officeDocument/2006/relationships/slideLayout" Target="../slideLayouts/slideLayout196.xml"/><Relationship Id="rId7" Type="http://schemas.openxmlformats.org/officeDocument/2006/relationships/slideLayout" Target="../slideLayouts/slideLayout200.xml"/><Relationship Id="rId12" Type="http://schemas.openxmlformats.org/officeDocument/2006/relationships/slideLayout" Target="../slideLayouts/slideLayout205.xml"/><Relationship Id="rId2" Type="http://schemas.openxmlformats.org/officeDocument/2006/relationships/slideLayout" Target="../slideLayouts/slideLayout195.xml"/><Relationship Id="rId1" Type="http://schemas.openxmlformats.org/officeDocument/2006/relationships/slideLayout" Target="../slideLayouts/slideLayout194.xml"/><Relationship Id="rId6" Type="http://schemas.openxmlformats.org/officeDocument/2006/relationships/slideLayout" Target="../slideLayouts/slideLayout199.xml"/><Relationship Id="rId11" Type="http://schemas.openxmlformats.org/officeDocument/2006/relationships/slideLayout" Target="../slideLayouts/slideLayout204.xml"/><Relationship Id="rId5" Type="http://schemas.openxmlformats.org/officeDocument/2006/relationships/slideLayout" Target="../slideLayouts/slideLayout198.xml"/><Relationship Id="rId15" Type="http://schemas.openxmlformats.org/officeDocument/2006/relationships/image" Target="../media/image11.png"/><Relationship Id="rId10" Type="http://schemas.openxmlformats.org/officeDocument/2006/relationships/slideLayout" Target="../slideLayouts/slideLayout203.xml"/><Relationship Id="rId4" Type="http://schemas.openxmlformats.org/officeDocument/2006/relationships/slideLayout" Target="../slideLayouts/slideLayout197.xml"/><Relationship Id="rId9" Type="http://schemas.openxmlformats.org/officeDocument/2006/relationships/slideLayout" Target="../slideLayouts/slideLayout202.xml"/><Relationship Id="rId14" Type="http://schemas.openxmlformats.org/officeDocument/2006/relationships/image" Target="../media/image12.jpeg"/></Relationships>
</file>

<file path=ppt/slideMasters/_rels/slideMaster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08.xml"/><Relationship Id="rId7" Type="http://schemas.openxmlformats.org/officeDocument/2006/relationships/image" Target="../media/image29.jpeg"/><Relationship Id="rId2" Type="http://schemas.openxmlformats.org/officeDocument/2006/relationships/slideLayout" Target="../slideLayouts/slideLayout207.xml"/><Relationship Id="rId1" Type="http://schemas.openxmlformats.org/officeDocument/2006/relationships/slideLayout" Target="../slideLayouts/slideLayout206.xml"/><Relationship Id="rId6" Type="http://schemas.openxmlformats.org/officeDocument/2006/relationships/theme" Target="../theme/theme18.xml"/><Relationship Id="rId5" Type="http://schemas.openxmlformats.org/officeDocument/2006/relationships/slideLayout" Target="../slideLayouts/slideLayout210.xml"/><Relationship Id="rId4" Type="http://schemas.openxmlformats.org/officeDocument/2006/relationships/slideLayout" Target="../slideLayouts/slideLayout209.xml"/></Relationships>
</file>

<file path=ppt/slideMasters/_rels/slideMaster1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8.xml"/><Relationship Id="rId13" Type="http://schemas.openxmlformats.org/officeDocument/2006/relationships/theme" Target="../theme/theme19.xml"/><Relationship Id="rId3" Type="http://schemas.openxmlformats.org/officeDocument/2006/relationships/slideLayout" Target="../slideLayouts/slideLayout213.xml"/><Relationship Id="rId7" Type="http://schemas.openxmlformats.org/officeDocument/2006/relationships/slideLayout" Target="../slideLayouts/slideLayout217.xml"/><Relationship Id="rId12" Type="http://schemas.openxmlformats.org/officeDocument/2006/relationships/slideLayout" Target="../slideLayouts/slideLayout222.xml"/><Relationship Id="rId2" Type="http://schemas.openxmlformats.org/officeDocument/2006/relationships/slideLayout" Target="../slideLayouts/slideLayout212.xml"/><Relationship Id="rId1" Type="http://schemas.openxmlformats.org/officeDocument/2006/relationships/slideLayout" Target="../slideLayouts/slideLayout211.xml"/><Relationship Id="rId6" Type="http://schemas.openxmlformats.org/officeDocument/2006/relationships/slideLayout" Target="../slideLayouts/slideLayout216.xml"/><Relationship Id="rId11" Type="http://schemas.openxmlformats.org/officeDocument/2006/relationships/slideLayout" Target="../slideLayouts/slideLayout221.xml"/><Relationship Id="rId5" Type="http://schemas.openxmlformats.org/officeDocument/2006/relationships/slideLayout" Target="../slideLayouts/slideLayout215.xml"/><Relationship Id="rId15" Type="http://schemas.openxmlformats.org/officeDocument/2006/relationships/image" Target="../media/image11.png"/><Relationship Id="rId10" Type="http://schemas.openxmlformats.org/officeDocument/2006/relationships/slideLayout" Target="../slideLayouts/slideLayout220.xml"/><Relationship Id="rId4" Type="http://schemas.openxmlformats.org/officeDocument/2006/relationships/slideLayout" Target="../slideLayouts/slideLayout214.xml"/><Relationship Id="rId9" Type="http://schemas.openxmlformats.org/officeDocument/2006/relationships/slideLayout" Target="../slideLayouts/slideLayout219.xml"/><Relationship Id="rId14" Type="http://schemas.openxmlformats.org/officeDocument/2006/relationships/image" Target="../media/image12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5" Type="http://schemas.openxmlformats.org/officeDocument/2006/relationships/image" Target="../media/image5.png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4.png"/></Relationships>
</file>

<file path=ppt/slideMasters/_rels/slideMaster2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0.xml"/><Relationship Id="rId13" Type="http://schemas.openxmlformats.org/officeDocument/2006/relationships/slideLayout" Target="../slideLayouts/slideLayout235.xml"/><Relationship Id="rId3" Type="http://schemas.openxmlformats.org/officeDocument/2006/relationships/slideLayout" Target="../slideLayouts/slideLayout225.xml"/><Relationship Id="rId7" Type="http://schemas.openxmlformats.org/officeDocument/2006/relationships/slideLayout" Target="../slideLayouts/slideLayout229.xml"/><Relationship Id="rId12" Type="http://schemas.openxmlformats.org/officeDocument/2006/relationships/slideLayout" Target="../slideLayouts/slideLayout234.xml"/><Relationship Id="rId2" Type="http://schemas.openxmlformats.org/officeDocument/2006/relationships/slideLayout" Target="../slideLayouts/slideLayout224.xml"/><Relationship Id="rId16" Type="http://schemas.openxmlformats.org/officeDocument/2006/relationships/image" Target="../media/image12.jpeg"/><Relationship Id="rId1" Type="http://schemas.openxmlformats.org/officeDocument/2006/relationships/slideLayout" Target="../slideLayouts/slideLayout223.xml"/><Relationship Id="rId6" Type="http://schemas.openxmlformats.org/officeDocument/2006/relationships/slideLayout" Target="../slideLayouts/slideLayout228.xml"/><Relationship Id="rId11" Type="http://schemas.openxmlformats.org/officeDocument/2006/relationships/slideLayout" Target="../slideLayouts/slideLayout233.xml"/><Relationship Id="rId5" Type="http://schemas.openxmlformats.org/officeDocument/2006/relationships/slideLayout" Target="../slideLayouts/slideLayout227.xml"/><Relationship Id="rId15" Type="http://schemas.openxmlformats.org/officeDocument/2006/relationships/image" Target="../media/image14.png"/><Relationship Id="rId10" Type="http://schemas.openxmlformats.org/officeDocument/2006/relationships/slideLayout" Target="../slideLayouts/slideLayout232.xml"/><Relationship Id="rId4" Type="http://schemas.openxmlformats.org/officeDocument/2006/relationships/slideLayout" Target="../slideLayouts/slideLayout226.xml"/><Relationship Id="rId9" Type="http://schemas.openxmlformats.org/officeDocument/2006/relationships/slideLayout" Target="../slideLayouts/slideLayout231.xml"/><Relationship Id="rId14" Type="http://schemas.openxmlformats.org/officeDocument/2006/relationships/theme" Target="../theme/theme20.xml"/></Relationships>
</file>

<file path=ppt/slideMasters/_rels/slideMaster2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43.xml"/><Relationship Id="rId13" Type="http://schemas.openxmlformats.org/officeDocument/2006/relationships/slideLayout" Target="../slideLayouts/slideLayout248.xml"/><Relationship Id="rId3" Type="http://schemas.openxmlformats.org/officeDocument/2006/relationships/slideLayout" Target="../slideLayouts/slideLayout238.xml"/><Relationship Id="rId7" Type="http://schemas.openxmlformats.org/officeDocument/2006/relationships/slideLayout" Target="../slideLayouts/slideLayout242.xml"/><Relationship Id="rId12" Type="http://schemas.openxmlformats.org/officeDocument/2006/relationships/slideLayout" Target="../slideLayouts/slideLayout247.xml"/><Relationship Id="rId2" Type="http://schemas.openxmlformats.org/officeDocument/2006/relationships/slideLayout" Target="../slideLayouts/slideLayout237.xml"/><Relationship Id="rId16" Type="http://schemas.openxmlformats.org/officeDocument/2006/relationships/image" Target="../media/image12.jpeg"/><Relationship Id="rId1" Type="http://schemas.openxmlformats.org/officeDocument/2006/relationships/slideLayout" Target="../slideLayouts/slideLayout236.xml"/><Relationship Id="rId6" Type="http://schemas.openxmlformats.org/officeDocument/2006/relationships/slideLayout" Target="../slideLayouts/slideLayout241.xml"/><Relationship Id="rId11" Type="http://schemas.openxmlformats.org/officeDocument/2006/relationships/slideLayout" Target="../slideLayouts/slideLayout246.xml"/><Relationship Id="rId5" Type="http://schemas.openxmlformats.org/officeDocument/2006/relationships/slideLayout" Target="../slideLayouts/slideLayout240.xml"/><Relationship Id="rId15" Type="http://schemas.openxmlformats.org/officeDocument/2006/relationships/image" Target="../media/image14.png"/><Relationship Id="rId10" Type="http://schemas.openxmlformats.org/officeDocument/2006/relationships/slideLayout" Target="../slideLayouts/slideLayout245.xml"/><Relationship Id="rId4" Type="http://schemas.openxmlformats.org/officeDocument/2006/relationships/slideLayout" Target="../slideLayouts/slideLayout239.xml"/><Relationship Id="rId9" Type="http://schemas.openxmlformats.org/officeDocument/2006/relationships/slideLayout" Target="../slideLayouts/slideLayout244.xml"/><Relationship Id="rId14" Type="http://schemas.openxmlformats.org/officeDocument/2006/relationships/theme" Target="../theme/theme21.xml"/></Relationships>
</file>

<file path=ppt/slideMasters/_rels/slideMaster2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6.xml"/><Relationship Id="rId13" Type="http://schemas.openxmlformats.org/officeDocument/2006/relationships/image" Target="../media/image12.jpeg"/><Relationship Id="rId3" Type="http://schemas.openxmlformats.org/officeDocument/2006/relationships/slideLayout" Target="../slideLayouts/slideLayout251.xml"/><Relationship Id="rId7" Type="http://schemas.openxmlformats.org/officeDocument/2006/relationships/slideLayout" Target="../slideLayouts/slideLayout255.xml"/><Relationship Id="rId12" Type="http://schemas.openxmlformats.org/officeDocument/2006/relationships/theme" Target="../theme/theme22.xml"/><Relationship Id="rId2" Type="http://schemas.openxmlformats.org/officeDocument/2006/relationships/slideLayout" Target="../slideLayouts/slideLayout250.xml"/><Relationship Id="rId1" Type="http://schemas.openxmlformats.org/officeDocument/2006/relationships/slideLayout" Target="../slideLayouts/slideLayout249.xml"/><Relationship Id="rId6" Type="http://schemas.openxmlformats.org/officeDocument/2006/relationships/slideLayout" Target="../slideLayouts/slideLayout254.xml"/><Relationship Id="rId11" Type="http://schemas.openxmlformats.org/officeDocument/2006/relationships/slideLayout" Target="../slideLayouts/slideLayout259.xml"/><Relationship Id="rId5" Type="http://schemas.openxmlformats.org/officeDocument/2006/relationships/slideLayout" Target="../slideLayouts/slideLayout253.xml"/><Relationship Id="rId10" Type="http://schemas.openxmlformats.org/officeDocument/2006/relationships/slideLayout" Target="../slideLayouts/slideLayout258.xml"/><Relationship Id="rId4" Type="http://schemas.openxmlformats.org/officeDocument/2006/relationships/slideLayout" Target="../slideLayouts/slideLayout252.xml"/><Relationship Id="rId9" Type="http://schemas.openxmlformats.org/officeDocument/2006/relationships/slideLayout" Target="../slideLayouts/slideLayout257.xml"/><Relationship Id="rId14" Type="http://schemas.openxmlformats.org/officeDocument/2006/relationships/image" Target="../media/image11.png"/></Relationships>
</file>

<file path=ppt/slideMasters/_rels/slideMaster2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7.xml"/><Relationship Id="rId13" Type="http://schemas.openxmlformats.org/officeDocument/2006/relationships/image" Target="../media/image30.png"/><Relationship Id="rId3" Type="http://schemas.openxmlformats.org/officeDocument/2006/relationships/slideLayout" Target="../slideLayouts/slideLayout262.xml"/><Relationship Id="rId7" Type="http://schemas.openxmlformats.org/officeDocument/2006/relationships/slideLayout" Target="../slideLayouts/slideLayout266.xml"/><Relationship Id="rId12" Type="http://schemas.openxmlformats.org/officeDocument/2006/relationships/theme" Target="../theme/theme23.xml"/><Relationship Id="rId2" Type="http://schemas.openxmlformats.org/officeDocument/2006/relationships/slideLayout" Target="../slideLayouts/slideLayout261.xml"/><Relationship Id="rId1" Type="http://schemas.openxmlformats.org/officeDocument/2006/relationships/slideLayout" Target="../slideLayouts/slideLayout260.xml"/><Relationship Id="rId6" Type="http://schemas.openxmlformats.org/officeDocument/2006/relationships/slideLayout" Target="../slideLayouts/slideLayout265.xml"/><Relationship Id="rId11" Type="http://schemas.openxmlformats.org/officeDocument/2006/relationships/slideLayout" Target="../slideLayouts/slideLayout270.xml"/><Relationship Id="rId5" Type="http://schemas.openxmlformats.org/officeDocument/2006/relationships/slideLayout" Target="../slideLayouts/slideLayout264.xml"/><Relationship Id="rId10" Type="http://schemas.openxmlformats.org/officeDocument/2006/relationships/slideLayout" Target="../slideLayouts/slideLayout269.xml"/><Relationship Id="rId4" Type="http://schemas.openxmlformats.org/officeDocument/2006/relationships/slideLayout" Target="../slideLayouts/slideLayout263.xml"/><Relationship Id="rId9" Type="http://schemas.openxmlformats.org/officeDocument/2006/relationships/slideLayout" Target="../slideLayouts/slideLayout268.xml"/><Relationship Id="rId14" Type="http://schemas.openxmlformats.org/officeDocument/2006/relationships/image" Target="../media/image31.emf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Relationship Id="rId14" Type="http://schemas.openxmlformats.org/officeDocument/2006/relationships/image" Target="../media/image6.jpe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8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Relationship Id="rId14" Type="http://schemas.openxmlformats.org/officeDocument/2006/relationships/image" Target="../media/image6.jpeg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13" Type="http://schemas.openxmlformats.org/officeDocument/2006/relationships/slideLayout" Target="../slideLayouts/slideLayout61.xml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slideLayout" Target="../slideLayouts/slideLayout60.xml"/><Relationship Id="rId17" Type="http://schemas.openxmlformats.org/officeDocument/2006/relationships/image" Target="../media/image12.jpeg"/><Relationship Id="rId2" Type="http://schemas.openxmlformats.org/officeDocument/2006/relationships/slideLayout" Target="../slideLayouts/slideLayout50.xml"/><Relationship Id="rId16" Type="http://schemas.openxmlformats.org/officeDocument/2006/relationships/image" Target="../media/image11.png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5" Type="http://schemas.openxmlformats.org/officeDocument/2006/relationships/theme" Target="../theme/theme5.xml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Relationship Id="rId14" Type="http://schemas.openxmlformats.org/officeDocument/2006/relationships/slideLayout" Target="../slideLayouts/slideLayout62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0.xml"/><Relationship Id="rId13" Type="http://schemas.openxmlformats.org/officeDocument/2006/relationships/slideLayout" Target="../slideLayouts/slideLayout75.xml"/><Relationship Id="rId3" Type="http://schemas.openxmlformats.org/officeDocument/2006/relationships/slideLayout" Target="../slideLayouts/slideLayout65.xml"/><Relationship Id="rId7" Type="http://schemas.openxmlformats.org/officeDocument/2006/relationships/slideLayout" Target="../slideLayouts/slideLayout69.xml"/><Relationship Id="rId12" Type="http://schemas.openxmlformats.org/officeDocument/2006/relationships/slideLayout" Target="../slideLayouts/slideLayout74.xml"/><Relationship Id="rId2" Type="http://schemas.openxmlformats.org/officeDocument/2006/relationships/slideLayout" Target="../slideLayouts/slideLayout64.xml"/><Relationship Id="rId1" Type="http://schemas.openxmlformats.org/officeDocument/2006/relationships/slideLayout" Target="../slideLayouts/slideLayout63.xml"/><Relationship Id="rId6" Type="http://schemas.openxmlformats.org/officeDocument/2006/relationships/slideLayout" Target="../slideLayouts/slideLayout68.xml"/><Relationship Id="rId11" Type="http://schemas.openxmlformats.org/officeDocument/2006/relationships/slideLayout" Target="../slideLayouts/slideLayout73.xml"/><Relationship Id="rId5" Type="http://schemas.openxmlformats.org/officeDocument/2006/relationships/slideLayout" Target="../slideLayouts/slideLayout67.xml"/><Relationship Id="rId15" Type="http://schemas.openxmlformats.org/officeDocument/2006/relationships/image" Target="../media/image13.png"/><Relationship Id="rId10" Type="http://schemas.openxmlformats.org/officeDocument/2006/relationships/slideLayout" Target="../slideLayouts/slideLayout72.xml"/><Relationship Id="rId4" Type="http://schemas.openxmlformats.org/officeDocument/2006/relationships/slideLayout" Target="../slideLayouts/slideLayout66.xml"/><Relationship Id="rId9" Type="http://schemas.openxmlformats.org/officeDocument/2006/relationships/slideLayout" Target="../slideLayouts/slideLayout71.xml"/><Relationship Id="rId14" Type="http://schemas.openxmlformats.org/officeDocument/2006/relationships/theme" Target="../theme/theme6.xml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8.xml"/><Relationship Id="rId2" Type="http://schemas.openxmlformats.org/officeDocument/2006/relationships/slideLayout" Target="../slideLayouts/slideLayout77.xml"/><Relationship Id="rId1" Type="http://schemas.openxmlformats.org/officeDocument/2006/relationships/slideLayout" Target="../slideLayouts/slideLayout76.xml"/><Relationship Id="rId4" Type="http://schemas.openxmlformats.org/officeDocument/2006/relationships/theme" Target="../theme/theme7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6.xml"/><Relationship Id="rId13" Type="http://schemas.openxmlformats.org/officeDocument/2006/relationships/slideLayout" Target="../slideLayouts/slideLayout91.xml"/><Relationship Id="rId3" Type="http://schemas.openxmlformats.org/officeDocument/2006/relationships/slideLayout" Target="../slideLayouts/slideLayout81.xml"/><Relationship Id="rId7" Type="http://schemas.openxmlformats.org/officeDocument/2006/relationships/slideLayout" Target="../slideLayouts/slideLayout85.xml"/><Relationship Id="rId12" Type="http://schemas.openxmlformats.org/officeDocument/2006/relationships/slideLayout" Target="../slideLayouts/slideLayout90.xml"/><Relationship Id="rId17" Type="http://schemas.openxmlformats.org/officeDocument/2006/relationships/image" Target="../media/image17.png"/><Relationship Id="rId2" Type="http://schemas.openxmlformats.org/officeDocument/2006/relationships/slideLayout" Target="../slideLayouts/slideLayout80.xml"/><Relationship Id="rId16" Type="http://schemas.openxmlformats.org/officeDocument/2006/relationships/image" Target="../media/image16.jpeg"/><Relationship Id="rId1" Type="http://schemas.openxmlformats.org/officeDocument/2006/relationships/slideLayout" Target="../slideLayouts/slideLayout79.xml"/><Relationship Id="rId6" Type="http://schemas.openxmlformats.org/officeDocument/2006/relationships/slideLayout" Target="../slideLayouts/slideLayout84.xml"/><Relationship Id="rId11" Type="http://schemas.openxmlformats.org/officeDocument/2006/relationships/slideLayout" Target="../slideLayouts/slideLayout89.xml"/><Relationship Id="rId5" Type="http://schemas.openxmlformats.org/officeDocument/2006/relationships/slideLayout" Target="../slideLayouts/slideLayout83.xml"/><Relationship Id="rId15" Type="http://schemas.openxmlformats.org/officeDocument/2006/relationships/image" Target="../media/image15.jpeg"/><Relationship Id="rId10" Type="http://schemas.openxmlformats.org/officeDocument/2006/relationships/slideLayout" Target="../slideLayouts/slideLayout88.xml"/><Relationship Id="rId4" Type="http://schemas.openxmlformats.org/officeDocument/2006/relationships/slideLayout" Target="../slideLayouts/slideLayout82.xml"/><Relationship Id="rId9" Type="http://schemas.openxmlformats.org/officeDocument/2006/relationships/slideLayout" Target="../slideLayouts/slideLayout87.xml"/><Relationship Id="rId14" Type="http://schemas.openxmlformats.org/officeDocument/2006/relationships/theme" Target="../theme/theme8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slideLayout" Target="../slideLayouts/slideLayout94.xml"/><Relationship Id="rId7" Type="http://schemas.openxmlformats.org/officeDocument/2006/relationships/image" Target="../media/image16.jpeg"/><Relationship Id="rId2" Type="http://schemas.openxmlformats.org/officeDocument/2006/relationships/slideLayout" Target="../slideLayouts/slideLayout93.xml"/><Relationship Id="rId1" Type="http://schemas.openxmlformats.org/officeDocument/2006/relationships/slideLayout" Target="../slideLayouts/slideLayout92.xml"/><Relationship Id="rId6" Type="http://schemas.openxmlformats.org/officeDocument/2006/relationships/image" Target="../media/image15.jpeg"/><Relationship Id="rId5" Type="http://schemas.openxmlformats.org/officeDocument/2006/relationships/theme" Target="../theme/theme9.xml"/><Relationship Id="rId4" Type="http://schemas.openxmlformats.org/officeDocument/2006/relationships/slideLayout" Target="../slideLayouts/slideLayout9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990600"/>
            <a:ext cx="7772400" cy="533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2445315" name="Rectangle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484938"/>
            <a:ext cx="2057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fontAlgn="base">
              <a:defRPr sz="1200" b="0" smtClean="0"/>
            </a:lvl1pPr>
          </a:lstStyle>
          <a:p>
            <a:pPr>
              <a:defRPr/>
            </a:pPr>
            <a:r>
              <a:rPr lang="en-US" smtClean="0"/>
              <a:t>10 March, 2013</a:t>
            </a:r>
            <a:endParaRPr lang="en-US" altLang="ja-JP"/>
          </a:p>
        </p:txBody>
      </p:sp>
      <p:sp>
        <p:nvSpPr>
          <p:cNvPr id="2445316" name="Rectangle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981200" y="6484938"/>
            <a:ext cx="5562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base">
              <a:defRPr sz="1600">
                <a:solidFill>
                  <a:srgbClr val="23346C"/>
                </a:solidFill>
              </a:defRPr>
            </a:lvl1pPr>
          </a:lstStyle>
          <a:p>
            <a:pPr>
              <a:defRPr/>
            </a:pPr>
            <a:r>
              <a:rPr lang="en-US" altLang="ja-JP" smtClean="0"/>
              <a:t>Marc Ross, SLAC</a:t>
            </a:r>
            <a:endParaRPr lang="en-US" altLang="ja-JP"/>
          </a:p>
        </p:txBody>
      </p:sp>
      <p:sp>
        <p:nvSpPr>
          <p:cNvPr id="2445317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696200" y="6484938"/>
            <a:ext cx="762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fontAlgn="base">
              <a:defRPr sz="1400" b="0"/>
            </a:lvl1pPr>
          </a:lstStyle>
          <a:p>
            <a:pPr>
              <a:defRPr/>
            </a:pPr>
            <a:fld id="{579485F1-0065-4064-9066-AC0340A7BB9B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  <p:sp>
        <p:nvSpPr>
          <p:cNvPr id="2445318" name="Text Box 6"/>
          <p:cNvSpPr txBox="1">
            <a:spLocks noChangeArrowheads="1"/>
          </p:cNvSpPr>
          <p:nvPr/>
        </p:nvSpPr>
        <p:spPr bwMode="auto">
          <a:xfrm>
            <a:off x="1295400" y="0"/>
            <a:ext cx="762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endParaRPr lang="en-US" sz="2400" b="0"/>
          </a:p>
        </p:txBody>
      </p:sp>
      <p:sp>
        <p:nvSpPr>
          <p:cNvPr id="2445319" name="Text Box 7"/>
          <p:cNvSpPr txBox="1">
            <a:spLocks noChangeArrowheads="1"/>
          </p:cNvSpPr>
          <p:nvPr/>
        </p:nvSpPr>
        <p:spPr bwMode="auto">
          <a:xfrm>
            <a:off x="1828800" y="0"/>
            <a:ext cx="6629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endParaRPr lang="en-US" sz="2400" b="0"/>
          </a:p>
        </p:txBody>
      </p:sp>
      <p:sp>
        <p:nvSpPr>
          <p:cNvPr id="3080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1143000" y="0"/>
            <a:ext cx="72390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2445321" name="Text Box 9"/>
          <p:cNvSpPr txBox="1">
            <a:spLocks noChangeArrowheads="1"/>
          </p:cNvSpPr>
          <p:nvPr/>
        </p:nvSpPr>
        <p:spPr bwMode="auto">
          <a:xfrm>
            <a:off x="644525" y="587375"/>
            <a:ext cx="2438400" cy="274638"/>
          </a:xfrm>
          <a:prstGeom prst="rect">
            <a:avLst/>
          </a:prstGeom>
          <a:noFill/>
          <a:ln w="222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 altLang="ja-JP" sz="1200">
                <a:solidFill>
                  <a:schemeClr val="accent2"/>
                </a:solidFill>
              </a:rPr>
              <a:t>superconducting rf test facility</a:t>
            </a:r>
          </a:p>
        </p:txBody>
      </p:sp>
      <p:sp>
        <p:nvSpPr>
          <p:cNvPr id="2445322" name="Line 10"/>
          <p:cNvSpPr>
            <a:spLocks noChangeShapeType="1"/>
          </p:cNvSpPr>
          <p:nvPr/>
        </p:nvSpPr>
        <p:spPr bwMode="auto">
          <a:xfrm>
            <a:off x="50800" y="6484938"/>
            <a:ext cx="8991600" cy="0"/>
          </a:xfrm>
          <a:prstGeom prst="line">
            <a:avLst/>
          </a:prstGeom>
          <a:noFill/>
          <a:ln w="57150" cmpd="thickThin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2445323" name="Line 11"/>
          <p:cNvSpPr>
            <a:spLocks noChangeShapeType="1"/>
          </p:cNvSpPr>
          <p:nvPr/>
        </p:nvSpPr>
        <p:spPr bwMode="auto">
          <a:xfrm>
            <a:off x="3032125" y="738188"/>
            <a:ext cx="4884738" cy="0"/>
          </a:xfrm>
          <a:prstGeom prst="line">
            <a:avLst/>
          </a:prstGeom>
          <a:noFill/>
          <a:ln w="57150" cmpd="thinThick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pic>
        <p:nvPicPr>
          <p:cNvPr id="3084" name="Picture 12" descr="stfsign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8001000" y="312738"/>
            <a:ext cx="906463" cy="455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5" name="Picture 13" descr="stfmark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184150" y="276225"/>
            <a:ext cx="5111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339" r:id="rId1"/>
    <p:sldLayoutId id="2147484251" r:id="rId2"/>
    <p:sldLayoutId id="2147484252" r:id="rId3"/>
    <p:sldLayoutId id="2147484253" r:id="rId4"/>
    <p:sldLayoutId id="2147484254" r:id="rId5"/>
    <p:sldLayoutId id="2147484255" r:id="rId6"/>
    <p:sldLayoutId id="2147484256" r:id="rId7"/>
    <p:sldLayoutId id="2147484257" r:id="rId8"/>
    <p:sldLayoutId id="2147484258" r:id="rId9"/>
    <p:sldLayoutId id="2147484259" r:id="rId10"/>
    <p:sldLayoutId id="2147484260" r:id="rId11"/>
    <p:sldLayoutId id="2147484516" r:id="rId12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800">
          <a:solidFill>
            <a:srgbClr val="23346C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 b="1">
          <a:solidFill>
            <a:srgbClr val="23346C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New 36in Header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0" y="0"/>
            <a:ext cx="9144000" cy="966788"/>
          </a:xfrm>
          <a:prstGeom prst="rect">
            <a:avLst/>
          </a:prstGeom>
          <a:noFill/>
        </p:spPr>
      </p:pic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0" y="838200"/>
            <a:ext cx="9144000" cy="579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6200" y="6629400"/>
            <a:ext cx="17526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i="1"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kern="1200" smtClean="0">
                <a:solidFill>
                  <a:srgbClr val="000000"/>
                </a:solidFill>
                <a:latin typeface="Times New Roman" charset="0"/>
                <a:cs typeface="Arial" charset="0"/>
              </a:rPr>
              <a:t>10 March, 2013</a:t>
            </a:r>
            <a:endParaRPr lang="en-US" kern="1200">
              <a:solidFill>
                <a:srgbClr val="000000"/>
              </a:solidFill>
              <a:latin typeface="Times New Roman" charset="0"/>
              <a:cs typeface="Arial" charset="0"/>
            </a:endParaRP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828800" y="6629400"/>
            <a:ext cx="5486400" cy="179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200" i="1"/>
            </a:lvl1pPr>
          </a:lstStyle>
          <a:p>
            <a:pPr rtl="0" fontAlgn="base">
              <a:spcBef>
                <a:spcPct val="0"/>
              </a:spcBef>
              <a:spcAft>
                <a:spcPct val="0"/>
              </a:spcAft>
            </a:pPr>
            <a:r>
              <a:rPr lang="en-US" kern="1200" smtClean="0">
                <a:solidFill>
                  <a:srgbClr val="000000"/>
                </a:solidFill>
                <a:latin typeface="Times New Roman" charset="0"/>
                <a:cs typeface="Arial" charset="0"/>
              </a:rPr>
              <a:t>Marc Ross, SLAC</a:t>
            </a:r>
            <a:endParaRPr lang="en-US" kern="1200">
              <a:solidFill>
                <a:srgbClr val="000000"/>
              </a:solidFill>
              <a:latin typeface="Times New Roman" charset="0"/>
              <a:cs typeface="Arial" charset="0"/>
            </a:endParaRP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382000" y="6629400"/>
            <a:ext cx="685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i="1"/>
            </a:lvl1pPr>
          </a:lstStyle>
          <a:p>
            <a:pPr rtl="0" fontAlgn="base">
              <a:spcBef>
                <a:spcPct val="0"/>
              </a:spcBef>
              <a:spcAft>
                <a:spcPct val="0"/>
              </a:spcAft>
            </a:pPr>
            <a:fld id="{002624EA-7119-8F4F-A486-96AB983D9FC9}" type="slidenum">
              <a:rPr lang="en-US" kern="1200">
                <a:solidFill>
                  <a:srgbClr val="000000"/>
                </a:solidFill>
                <a:latin typeface="Times New Roman" charset="0"/>
                <a:cs typeface="Arial" charset="0"/>
              </a:rPr>
              <a:pPr rtl="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kern="1200">
              <a:solidFill>
                <a:srgbClr val="000000"/>
              </a:solidFill>
              <a:latin typeface="Times New Roman" charset="0"/>
              <a:cs typeface="Arial" charset="0"/>
            </a:endParaRPr>
          </a:p>
        </p:txBody>
      </p:sp>
      <p:sp>
        <p:nvSpPr>
          <p:cNvPr id="4103" name="Line 7"/>
          <p:cNvSpPr>
            <a:spLocks noChangeShapeType="1"/>
          </p:cNvSpPr>
          <p:nvPr/>
        </p:nvSpPr>
        <p:spPr bwMode="auto">
          <a:xfrm>
            <a:off x="0" y="6629400"/>
            <a:ext cx="9140825" cy="0"/>
          </a:xfrm>
          <a:prstGeom prst="line">
            <a:avLst/>
          </a:prstGeom>
          <a:noFill/>
          <a:ln w="38100">
            <a:solidFill>
              <a:srgbClr val="B31B1B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en-US" sz="3600" kern="1200">
              <a:solidFill>
                <a:srgbClr val="000000"/>
              </a:solidFill>
              <a:latin typeface="Times New Roman" charset="0"/>
              <a:cs typeface="Arial" charset="0"/>
            </a:endParaRPr>
          </a:p>
        </p:txBody>
      </p:sp>
      <p:sp>
        <p:nvSpPr>
          <p:cNvPr id="4104" name="Rectangle 8"/>
          <p:cNvSpPr>
            <a:spLocks noChangeArrowheads="1"/>
          </p:cNvSpPr>
          <p:nvPr/>
        </p:nvSpPr>
        <p:spPr bwMode="auto">
          <a:xfrm>
            <a:off x="3541713" y="206375"/>
            <a:ext cx="1841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en-US" sz="3600" kern="1200">
              <a:solidFill>
                <a:srgbClr val="000000"/>
              </a:solidFill>
              <a:latin typeface="Times New Roman" charset="0"/>
              <a:cs typeface="Arial" charset="0"/>
            </a:endParaRPr>
          </a:p>
        </p:txBody>
      </p:sp>
      <p:sp>
        <p:nvSpPr>
          <p:cNvPr id="4105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3657600" y="0"/>
            <a:ext cx="5486400" cy="762000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725" r:id="rId1"/>
    <p:sldLayoutId id="2147484726" r:id="rId2"/>
    <p:sldLayoutId id="2147484727" r:id="rId3"/>
    <p:sldLayoutId id="2147484728" r:id="rId4"/>
    <p:sldLayoutId id="2147484729" r:id="rId5"/>
    <p:sldLayoutId id="2147484730" r:id="rId6"/>
    <p:sldLayoutId id="2147484731" r:id="rId7"/>
    <p:sldLayoutId id="2147484732" r:id="rId8"/>
    <p:sldLayoutId id="2147484733" r:id="rId9"/>
    <p:sldLayoutId id="2147484734" r:id="rId10"/>
    <p:sldLayoutId id="2147484735" r:id="rId11"/>
    <p:sldLayoutId id="2147484736" r:id="rId12"/>
    <p:sldLayoutId id="2147484737" r:id="rId13"/>
  </p:sldLayoutIdLst>
  <p:hf hdr="0"/>
  <p:txStyles>
    <p:titleStyle>
      <a:lvl1pPr algn="ct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rgbClr val="B31B1B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2"/>
          </a:solidFill>
          <a:latin typeface="+mn-lt"/>
          <a:ea typeface="ＭＳ Ｐゴシック" charset="-128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rgbClr val="0000FF"/>
          </a:solidFill>
          <a:latin typeface="+mn-lt"/>
          <a:ea typeface="ＭＳ Ｐゴシック" charset="-128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rgbClr val="006600"/>
          </a:solidFill>
          <a:latin typeface="+mn-lt"/>
          <a:ea typeface="ＭＳ Ｐゴシック" charset="-128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660066"/>
          </a:solidFill>
          <a:latin typeface="+mn-lt"/>
          <a:ea typeface="ＭＳ Ｐゴシック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660066"/>
          </a:solidFill>
          <a:latin typeface="+mn-lt"/>
          <a:ea typeface="ＭＳ Ｐゴシック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660066"/>
          </a:solidFill>
          <a:latin typeface="+mn-lt"/>
          <a:ea typeface="ＭＳ Ｐゴシック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660066"/>
          </a:solidFill>
          <a:latin typeface="+mn-lt"/>
          <a:ea typeface="ＭＳ Ｐゴシック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660066"/>
          </a:solidFill>
          <a:latin typeface="+mn-lt"/>
          <a:ea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371600"/>
            <a:ext cx="77724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400800"/>
            <a:ext cx="2438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 defTabSz="457200"/>
            <a:r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10 March, 2013</a:t>
            </a:r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4008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base">
              <a:spcBef>
                <a:spcPts val="0"/>
              </a:spcBef>
              <a:spcAft>
                <a:spcPts val="0"/>
              </a:spcAft>
              <a:defRPr sz="1600" b="1">
                <a:solidFill>
                  <a:srgbClr val="23346C"/>
                </a:solidFill>
                <a:latin typeface="+mn-lt"/>
                <a:ea typeface="+mn-ea"/>
                <a:cs typeface="+mn-cs"/>
              </a:defRPr>
            </a:lvl1pPr>
          </a:lstStyle>
          <a:p>
            <a:pPr defTabSz="457200"/>
            <a:r>
              <a:rPr lang="en-US" smtClean="0"/>
              <a:t>Marc Ross, SLAC</a:t>
            </a:r>
            <a:endParaRPr lang="en-US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4008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defTabSz="457200"/>
            <a:fld id="{C64E1E01-CFF9-374C-90C0-378C39CD55E6}" type="slidenum"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 defTabSz="457200"/>
              <a:t>‹#›</a:t>
            </a:fld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4102" name="Text Box 6"/>
          <p:cNvSpPr txBox="1">
            <a:spLocks noChangeArrowheads="1"/>
          </p:cNvSpPr>
          <p:nvPr/>
        </p:nvSpPr>
        <p:spPr bwMode="auto">
          <a:xfrm>
            <a:off x="1295400" y="0"/>
            <a:ext cx="762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defTabSz="457200">
              <a:spcBef>
                <a:spcPct val="50000"/>
              </a:spcBef>
              <a:defRPr/>
            </a:pPr>
            <a:endParaRPr lang="en-US" sz="240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4103" name="Text Box 7"/>
          <p:cNvSpPr txBox="1">
            <a:spLocks noChangeArrowheads="1"/>
          </p:cNvSpPr>
          <p:nvPr/>
        </p:nvSpPr>
        <p:spPr bwMode="auto">
          <a:xfrm>
            <a:off x="1828800" y="0"/>
            <a:ext cx="6629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defTabSz="457200">
              <a:spcBef>
                <a:spcPct val="50000"/>
              </a:spcBef>
              <a:defRPr/>
            </a:pPr>
            <a:endParaRPr lang="en-US" sz="240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2056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1295400" y="76200"/>
            <a:ext cx="70866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/>
          </a:p>
        </p:txBody>
      </p:sp>
      <p:pic>
        <p:nvPicPr>
          <p:cNvPr id="2057" name="Picture 9" descr="1024_greendot_divider"/>
          <p:cNvPicPr>
            <a:picLocks noChangeAspect="1" noChangeArrowheads="1"/>
          </p:cNvPicPr>
          <p:nvPr/>
        </p:nvPicPr>
        <p:blipFill>
          <a:blip r:embed="rId25" cstate="print"/>
          <a:srcRect/>
          <a:stretch>
            <a:fillRect/>
          </a:stretch>
        </p:blipFill>
        <p:spPr bwMode="auto">
          <a:xfrm>
            <a:off x="0" y="6248400"/>
            <a:ext cx="9144000" cy="179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8" name="Picture 10" descr="ilccolor"/>
          <p:cNvPicPr>
            <a:picLocks noChangeAspect="1" noChangeArrowheads="1"/>
          </p:cNvPicPr>
          <p:nvPr/>
        </p:nvPicPr>
        <p:blipFill>
          <a:blip r:embed="rId26" cstate="print"/>
          <a:srcRect/>
          <a:stretch>
            <a:fillRect/>
          </a:stretch>
        </p:blipFill>
        <p:spPr bwMode="auto">
          <a:xfrm>
            <a:off x="0" y="152400"/>
            <a:ext cx="1219200" cy="79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9" name="Picture 11" descr="1024_greendot_divider"/>
          <p:cNvPicPr>
            <a:picLocks noChangeAspect="1" noChangeArrowheads="1"/>
          </p:cNvPicPr>
          <p:nvPr/>
        </p:nvPicPr>
        <p:blipFill>
          <a:blip r:embed="rId25" cstate="print"/>
          <a:srcRect/>
          <a:stretch>
            <a:fillRect/>
          </a:stretch>
        </p:blipFill>
        <p:spPr bwMode="auto">
          <a:xfrm>
            <a:off x="1295400" y="838200"/>
            <a:ext cx="7848600" cy="153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916" r:id="rId1"/>
    <p:sldLayoutId id="2147484917" r:id="rId2"/>
    <p:sldLayoutId id="2147484918" r:id="rId3"/>
    <p:sldLayoutId id="2147484919" r:id="rId4"/>
    <p:sldLayoutId id="2147484920" r:id="rId5"/>
    <p:sldLayoutId id="2147484921" r:id="rId6"/>
    <p:sldLayoutId id="2147484922" r:id="rId7"/>
    <p:sldLayoutId id="2147484923" r:id="rId8"/>
    <p:sldLayoutId id="2147484924" r:id="rId9"/>
    <p:sldLayoutId id="2147484925" r:id="rId10"/>
    <p:sldLayoutId id="2147484926" r:id="rId11"/>
    <p:sldLayoutId id="2147484927" r:id="rId12"/>
    <p:sldLayoutId id="2147484928" r:id="rId13"/>
    <p:sldLayoutId id="2147484805" r:id="rId14"/>
    <p:sldLayoutId id="2147484806" r:id="rId15"/>
    <p:sldLayoutId id="2147485155" r:id="rId16"/>
    <p:sldLayoutId id="2147485156" r:id="rId17"/>
    <p:sldLayoutId id="2147485157" r:id="rId18"/>
    <p:sldLayoutId id="2147485158" r:id="rId19"/>
    <p:sldLayoutId id="2147485160" r:id="rId20"/>
    <p:sldLayoutId id="2147485161" r:id="rId21"/>
    <p:sldLayoutId id="2147485190" r:id="rId22"/>
    <p:sldLayoutId id="2147485191" r:id="rId23"/>
  </p:sldLayoutIdLst>
  <p:transition>
    <p:fade/>
  </p:transition>
  <p:hf hd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800">
          <a:solidFill>
            <a:srgbClr val="23346C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400" b="1">
          <a:solidFill>
            <a:srgbClr val="23346C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537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0"/>
            <a:ext cx="7010400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48537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143000"/>
            <a:ext cx="7772400" cy="5181600"/>
          </a:xfrm>
          <a:prstGeom prst="rect">
            <a:avLst/>
          </a:prstGeom>
          <a:noFill/>
          <a:ln w="19050">
            <a:solidFill>
              <a:srgbClr val="0066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8538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477000"/>
            <a:ext cx="19050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000" b="1">
                <a:solidFill>
                  <a:srgbClr val="800000"/>
                </a:solidFill>
                <a:latin typeface="+mj-lt"/>
              </a:defRPr>
            </a:lvl1pPr>
          </a:lstStyle>
          <a:p>
            <a:pPr fontAlgn="base"/>
            <a:r>
              <a:rPr lang="en-US" smtClean="0">
                <a:ea typeface="+mn-ea"/>
                <a:cs typeface="+mn-cs"/>
              </a:rPr>
              <a:t>10 March, 2013</a:t>
            </a:r>
          </a:p>
        </p:txBody>
      </p:sp>
      <p:sp>
        <p:nvSpPr>
          <p:cNvPr id="48538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819400" y="6477000"/>
            <a:ext cx="36576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000" b="1">
                <a:solidFill>
                  <a:srgbClr val="800000"/>
                </a:solidFill>
                <a:latin typeface="+mj-lt"/>
              </a:defRPr>
            </a:lvl1pPr>
          </a:lstStyle>
          <a:p>
            <a:pPr fontAlgn="base"/>
            <a:r>
              <a:rPr lang="en-US" smtClean="0">
                <a:ea typeface="+mn-ea"/>
                <a:cs typeface="+mn-cs"/>
              </a:rPr>
              <a:t>Marc Ross, SLAC</a:t>
            </a:r>
          </a:p>
        </p:txBody>
      </p:sp>
      <p:sp>
        <p:nvSpPr>
          <p:cNvPr id="48538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1800" y="6477000"/>
            <a:ext cx="19050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000" b="1">
                <a:solidFill>
                  <a:srgbClr val="800000"/>
                </a:solidFill>
                <a:latin typeface="+mj-lt"/>
              </a:defRPr>
            </a:lvl1pPr>
          </a:lstStyle>
          <a:p>
            <a:pPr fontAlgn="base"/>
            <a:fld id="{304B54DE-CCB4-494E-A89B-B5D1907ADF14}" type="slidenum">
              <a:rPr lang="en-US" smtClean="0">
                <a:ea typeface="+mn-ea"/>
                <a:cs typeface="+mn-cs"/>
              </a:rPr>
              <a:pPr fontAlgn="base"/>
              <a:t>‹#›</a:t>
            </a:fld>
            <a:endParaRPr lang="en-US" smtClean="0">
              <a:solidFill>
                <a:srgbClr val="000000"/>
              </a:solidFill>
              <a:latin typeface="Times" pitchFamily="18" charset="0"/>
              <a:ea typeface="+mn-ea"/>
              <a:cs typeface="+mn-cs"/>
            </a:endParaRPr>
          </a:p>
        </p:txBody>
      </p:sp>
      <p:sp>
        <p:nvSpPr>
          <p:cNvPr id="485383" name="Line 7"/>
          <p:cNvSpPr>
            <a:spLocks noChangeShapeType="1"/>
          </p:cNvSpPr>
          <p:nvPr/>
        </p:nvSpPr>
        <p:spPr bwMode="auto">
          <a:xfrm>
            <a:off x="381000" y="6477000"/>
            <a:ext cx="8382000" cy="0"/>
          </a:xfrm>
          <a:prstGeom prst="line">
            <a:avLst/>
          </a:prstGeom>
          <a:noFill/>
          <a:ln w="19050">
            <a:solidFill>
              <a:srgbClr val="8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 fontAlgn="base" hangingPunct="1"/>
            <a:endParaRPr lang="en-US" sz="2400" b="0" smtClean="0">
              <a:solidFill>
                <a:srgbClr val="000000"/>
              </a:solidFill>
              <a:latin typeface="Times New Roman" pitchFamily="18" charset="0"/>
              <a:ea typeface="+mn-ea"/>
              <a:cs typeface="+mn-cs"/>
            </a:endParaRPr>
          </a:p>
        </p:txBody>
      </p:sp>
      <p:sp>
        <p:nvSpPr>
          <p:cNvPr id="485384" name="Rectangle 8"/>
          <p:cNvSpPr>
            <a:spLocks noChangeArrowheads="1"/>
          </p:cNvSpPr>
          <p:nvPr/>
        </p:nvSpPr>
        <p:spPr bwMode="auto">
          <a:xfrm>
            <a:off x="76200" y="838200"/>
            <a:ext cx="8458200" cy="76200"/>
          </a:xfrm>
          <a:prstGeom prst="rect">
            <a:avLst/>
          </a:prstGeom>
          <a:solidFill>
            <a:srgbClr val="0000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 fontAlgn="base" hangingPunct="1"/>
            <a:endParaRPr lang="en-US" sz="2400" b="0" smtClean="0">
              <a:solidFill>
                <a:srgbClr val="000000"/>
              </a:solidFill>
              <a:latin typeface="Times New Roman" pitchFamily="18" charset="0"/>
              <a:ea typeface="+mn-ea"/>
              <a:cs typeface="+mn-cs"/>
            </a:endParaRPr>
          </a:p>
        </p:txBody>
      </p:sp>
      <p:sp>
        <p:nvSpPr>
          <p:cNvPr id="485385" name="Rectangle 9"/>
          <p:cNvSpPr>
            <a:spLocks noChangeArrowheads="1"/>
          </p:cNvSpPr>
          <p:nvPr/>
        </p:nvSpPr>
        <p:spPr bwMode="auto">
          <a:xfrm>
            <a:off x="381000" y="990600"/>
            <a:ext cx="8458200" cy="76200"/>
          </a:xfrm>
          <a:prstGeom prst="rect">
            <a:avLst/>
          </a:prstGeom>
          <a:solidFill>
            <a:srgbClr val="3399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 fontAlgn="base" hangingPunct="1"/>
            <a:endParaRPr lang="en-US" sz="2400" b="0" smtClean="0">
              <a:solidFill>
                <a:srgbClr val="000000"/>
              </a:solidFill>
              <a:latin typeface="Times New Roman" pitchFamily="18" charset="0"/>
              <a:ea typeface="+mn-ea"/>
              <a:cs typeface="+mn-cs"/>
            </a:endParaRPr>
          </a:p>
        </p:txBody>
      </p:sp>
      <p:sp>
        <p:nvSpPr>
          <p:cNvPr id="485386" name="Text Box 10"/>
          <p:cNvSpPr txBox="1">
            <a:spLocks noChangeArrowheads="1"/>
          </p:cNvSpPr>
          <p:nvPr/>
        </p:nvSpPr>
        <p:spPr bwMode="auto">
          <a:xfrm>
            <a:off x="8305800" y="-228600"/>
            <a:ext cx="914400" cy="976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fontAlgn="base" hangingPunct="1"/>
            <a:r>
              <a:rPr lang="en-US" sz="4800" b="0" smtClean="0">
                <a:solidFill>
                  <a:srgbClr val="000000"/>
                </a:solidFill>
                <a:latin typeface="FermiLgo" pitchFamily="2" charset="0"/>
                <a:ea typeface="+mn-ea"/>
                <a:cs typeface="+mn-cs"/>
              </a:rPr>
              <a:t>f</a:t>
            </a:r>
          </a:p>
          <a:p>
            <a:pPr algn="ctr" eaLnBrk="1" fontAlgn="base" hangingPunct="1"/>
            <a:r>
              <a:rPr lang="en-US" b="0" smtClean="0">
                <a:solidFill>
                  <a:srgbClr val="CC0000"/>
                </a:solidFill>
                <a:latin typeface="Arial Rounded MT Bold" pitchFamily="34" charset="0"/>
                <a:ea typeface="+mn-ea"/>
                <a:cs typeface="+mn-cs"/>
              </a:rPr>
              <a:t>Fermilab</a:t>
            </a:r>
          </a:p>
        </p:txBody>
      </p:sp>
      <p:pic>
        <p:nvPicPr>
          <p:cNvPr id="485387" name="Picture 11" descr="ilccolor"/>
          <p:cNvPicPr>
            <a:picLocks noChangeAspect="1" noChangeArrowheads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2400"/>
            <a:ext cx="838200" cy="547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85388" name="Picture 12" descr="1024_greendot_divider"/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685800"/>
            <a:ext cx="7848600" cy="1539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028226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944" r:id="rId1"/>
    <p:sldLayoutId id="2147484945" r:id="rId2"/>
    <p:sldLayoutId id="2147484946" r:id="rId3"/>
    <p:sldLayoutId id="2147484947" r:id="rId4"/>
    <p:sldLayoutId id="2147484948" r:id="rId5"/>
    <p:sldLayoutId id="2147484949" r:id="rId6"/>
    <p:sldLayoutId id="2147484950" r:id="rId7"/>
    <p:sldLayoutId id="2147484951" r:id="rId8"/>
    <p:sldLayoutId id="2147484952" r:id="rId9"/>
    <p:sldLayoutId id="2147484953" r:id="rId10"/>
    <p:sldLayoutId id="2147484954" r:id="rId11"/>
    <p:sldLayoutId id="2147484955" r:id="rId12"/>
    <p:sldLayoutId id="2147484956" r:id="rId13"/>
    <p:sldLayoutId id="2147484957" r:id="rId14"/>
  </p:sldLayoutIdLst>
  <p:hf hdr="0"/>
  <p:txStyles>
    <p:titleStyle>
      <a:lvl1pPr algn="ctr" rtl="0" fontAlgn="base">
        <a:spcBef>
          <a:spcPct val="0"/>
        </a:spcBef>
        <a:spcAft>
          <a:spcPct val="0"/>
        </a:spcAft>
        <a:defRPr sz="3600" b="1">
          <a:solidFill>
            <a:srgbClr val="008000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3600" b="1">
          <a:solidFill>
            <a:srgbClr val="008000"/>
          </a:solidFill>
          <a:latin typeface="Arial Rounded MT Bold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3600" b="1">
          <a:solidFill>
            <a:srgbClr val="008000"/>
          </a:solidFill>
          <a:latin typeface="Arial Rounded MT Bold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3600" b="1">
          <a:solidFill>
            <a:srgbClr val="008000"/>
          </a:solidFill>
          <a:latin typeface="Arial Rounded MT Bold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3600" b="1">
          <a:solidFill>
            <a:srgbClr val="008000"/>
          </a:solidFill>
          <a:latin typeface="Arial Rounded MT Bold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 b="1">
          <a:solidFill>
            <a:srgbClr val="008000"/>
          </a:solidFill>
          <a:latin typeface="Arial Rounded MT Bold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 b="1">
          <a:solidFill>
            <a:srgbClr val="008000"/>
          </a:solidFill>
          <a:latin typeface="Arial Rounded MT Bold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 b="1">
          <a:solidFill>
            <a:srgbClr val="008000"/>
          </a:solidFill>
          <a:latin typeface="Arial Rounded MT Bold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 b="1">
          <a:solidFill>
            <a:srgbClr val="008000"/>
          </a:solidFill>
          <a:latin typeface="Arial Rounded MT Bold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24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000" b="1">
          <a:solidFill>
            <a:srgbClr val="000099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b="1">
          <a:solidFill>
            <a:srgbClr val="378614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1600" b="1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1000" b="1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1000" b="1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1000" b="1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1000" b="1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1000" b="1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537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0"/>
            <a:ext cx="7010400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48537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143000"/>
            <a:ext cx="7772400" cy="5181600"/>
          </a:xfrm>
          <a:prstGeom prst="rect">
            <a:avLst/>
          </a:prstGeom>
          <a:noFill/>
          <a:ln w="19050">
            <a:solidFill>
              <a:srgbClr val="0066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8538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477000"/>
            <a:ext cx="19050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000" b="1">
                <a:solidFill>
                  <a:srgbClr val="800000"/>
                </a:solidFill>
                <a:latin typeface="+mj-lt"/>
              </a:defRPr>
            </a:lvl1pPr>
          </a:lstStyle>
          <a:p>
            <a:pPr fontAlgn="base"/>
            <a:r>
              <a:rPr lang="en-US" smtClean="0">
                <a:ea typeface="+mn-ea"/>
                <a:cs typeface="+mn-cs"/>
              </a:rPr>
              <a:t>10 March, 2013</a:t>
            </a:r>
          </a:p>
        </p:txBody>
      </p:sp>
      <p:sp>
        <p:nvSpPr>
          <p:cNvPr id="48538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819400" y="6477000"/>
            <a:ext cx="36576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000" b="1">
                <a:solidFill>
                  <a:srgbClr val="800000"/>
                </a:solidFill>
                <a:latin typeface="+mj-lt"/>
              </a:defRPr>
            </a:lvl1pPr>
          </a:lstStyle>
          <a:p>
            <a:pPr fontAlgn="base"/>
            <a:r>
              <a:rPr lang="en-US" smtClean="0">
                <a:ea typeface="+mn-ea"/>
                <a:cs typeface="+mn-cs"/>
              </a:rPr>
              <a:t>Marc Ross, SLAC</a:t>
            </a:r>
          </a:p>
        </p:txBody>
      </p:sp>
      <p:sp>
        <p:nvSpPr>
          <p:cNvPr id="48538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1800" y="6477000"/>
            <a:ext cx="19050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000" b="1">
                <a:solidFill>
                  <a:srgbClr val="800000"/>
                </a:solidFill>
                <a:latin typeface="+mj-lt"/>
              </a:defRPr>
            </a:lvl1pPr>
          </a:lstStyle>
          <a:p>
            <a:pPr fontAlgn="base"/>
            <a:fld id="{304B54DE-CCB4-494E-A89B-B5D1907ADF14}" type="slidenum">
              <a:rPr lang="en-US" smtClean="0">
                <a:ea typeface="+mn-ea"/>
                <a:cs typeface="+mn-cs"/>
              </a:rPr>
              <a:pPr fontAlgn="base"/>
              <a:t>‹#›</a:t>
            </a:fld>
            <a:endParaRPr lang="en-US" smtClean="0">
              <a:solidFill>
                <a:srgbClr val="000000"/>
              </a:solidFill>
              <a:latin typeface="Times" pitchFamily="18" charset="0"/>
              <a:ea typeface="+mn-ea"/>
              <a:cs typeface="+mn-cs"/>
            </a:endParaRPr>
          </a:p>
        </p:txBody>
      </p:sp>
      <p:sp>
        <p:nvSpPr>
          <p:cNvPr id="485383" name="Line 7"/>
          <p:cNvSpPr>
            <a:spLocks noChangeShapeType="1"/>
          </p:cNvSpPr>
          <p:nvPr/>
        </p:nvSpPr>
        <p:spPr bwMode="auto">
          <a:xfrm>
            <a:off x="381000" y="6477000"/>
            <a:ext cx="8382000" cy="0"/>
          </a:xfrm>
          <a:prstGeom prst="line">
            <a:avLst/>
          </a:prstGeom>
          <a:noFill/>
          <a:ln w="19050">
            <a:solidFill>
              <a:srgbClr val="8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 fontAlgn="base" hangingPunct="1"/>
            <a:endParaRPr lang="en-US" sz="2400" b="0" smtClean="0">
              <a:solidFill>
                <a:srgbClr val="000000"/>
              </a:solidFill>
              <a:latin typeface="Times New Roman" pitchFamily="18" charset="0"/>
              <a:ea typeface="+mn-ea"/>
              <a:cs typeface="+mn-cs"/>
            </a:endParaRPr>
          </a:p>
        </p:txBody>
      </p:sp>
      <p:sp>
        <p:nvSpPr>
          <p:cNvPr id="485384" name="Rectangle 8"/>
          <p:cNvSpPr>
            <a:spLocks noChangeArrowheads="1"/>
          </p:cNvSpPr>
          <p:nvPr/>
        </p:nvSpPr>
        <p:spPr bwMode="auto">
          <a:xfrm>
            <a:off x="76200" y="838200"/>
            <a:ext cx="8458200" cy="76200"/>
          </a:xfrm>
          <a:prstGeom prst="rect">
            <a:avLst/>
          </a:prstGeom>
          <a:solidFill>
            <a:srgbClr val="0000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 fontAlgn="base" hangingPunct="1"/>
            <a:endParaRPr lang="en-US" sz="2400" b="0" smtClean="0">
              <a:solidFill>
                <a:srgbClr val="000000"/>
              </a:solidFill>
              <a:latin typeface="Times New Roman" pitchFamily="18" charset="0"/>
              <a:ea typeface="+mn-ea"/>
              <a:cs typeface="+mn-cs"/>
            </a:endParaRPr>
          </a:p>
        </p:txBody>
      </p:sp>
      <p:sp>
        <p:nvSpPr>
          <p:cNvPr id="485385" name="Rectangle 9"/>
          <p:cNvSpPr>
            <a:spLocks noChangeArrowheads="1"/>
          </p:cNvSpPr>
          <p:nvPr/>
        </p:nvSpPr>
        <p:spPr bwMode="auto">
          <a:xfrm>
            <a:off x="381000" y="990600"/>
            <a:ext cx="8458200" cy="76200"/>
          </a:xfrm>
          <a:prstGeom prst="rect">
            <a:avLst/>
          </a:prstGeom>
          <a:solidFill>
            <a:srgbClr val="3399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 fontAlgn="base" hangingPunct="1"/>
            <a:endParaRPr lang="en-US" sz="2400" b="0" smtClean="0">
              <a:solidFill>
                <a:srgbClr val="000000"/>
              </a:solidFill>
              <a:latin typeface="Times New Roman" pitchFamily="18" charset="0"/>
              <a:ea typeface="+mn-ea"/>
              <a:cs typeface="+mn-cs"/>
            </a:endParaRPr>
          </a:p>
        </p:txBody>
      </p:sp>
      <p:sp>
        <p:nvSpPr>
          <p:cNvPr id="485386" name="Text Box 10"/>
          <p:cNvSpPr txBox="1">
            <a:spLocks noChangeArrowheads="1"/>
          </p:cNvSpPr>
          <p:nvPr/>
        </p:nvSpPr>
        <p:spPr bwMode="auto">
          <a:xfrm>
            <a:off x="8305800" y="-228600"/>
            <a:ext cx="914400" cy="976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fontAlgn="base" hangingPunct="1"/>
            <a:r>
              <a:rPr lang="en-US" sz="4800" b="0" smtClean="0">
                <a:solidFill>
                  <a:srgbClr val="000000"/>
                </a:solidFill>
                <a:latin typeface="FermiLgo" pitchFamily="2" charset="0"/>
                <a:ea typeface="+mn-ea"/>
                <a:cs typeface="+mn-cs"/>
              </a:rPr>
              <a:t>f</a:t>
            </a:r>
          </a:p>
          <a:p>
            <a:pPr algn="ctr" eaLnBrk="1" fontAlgn="base" hangingPunct="1"/>
            <a:r>
              <a:rPr lang="en-US" b="0" smtClean="0">
                <a:solidFill>
                  <a:srgbClr val="CC0000"/>
                </a:solidFill>
                <a:latin typeface="Arial Rounded MT Bold" pitchFamily="34" charset="0"/>
                <a:ea typeface="+mn-ea"/>
                <a:cs typeface="+mn-cs"/>
              </a:rPr>
              <a:t>Fermilab</a:t>
            </a:r>
          </a:p>
        </p:txBody>
      </p:sp>
      <p:pic>
        <p:nvPicPr>
          <p:cNvPr id="485387" name="Picture 11" descr="ilccolor"/>
          <p:cNvPicPr>
            <a:picLocks noChangeAspect="1" noChangeArrowheads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2400"/>
            <a:ext cx="838200" cy="547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85388" name="Picture 12" descr="1024_greendot_divider"/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685800"/>
            <a:ext cx="7848600" cy="1539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539428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959" r:id="rId1"/>
    <p:sldLayoutId id="2147484960" r:id="rId2"/>
    <p:sldLayoutId id="2147484961" r:id="rId3"/>
    <p:sldLayoutId id="2147484962" r:id="rId4"/>
    <p:sldLayoutId id="2147484963" r:id="rId5"/>
    <p:sldLayoutId id="2147484964" r:id="rId6"/>
    <p:sldLayoutId id="2147484965" r:id="rId7"/>
    <p:sldLayoutId id="2147484966" r:id="rId8"/>
    <p:sldLayoutId id="2147484967" r:id="rId9"/>
    <p:sldLayoutId id="2147484968" r:id="rId10"/>
    <p:sldLayoutId id="2147484969" r:id="rId11"/>
    <p:sldLayoutId id="2147484970" r:id="rId12"/>
    <p:sldLayoutId id="2147484971" r:id="rId13"/>
    <p:sldLayoutId id="2147484972" r:id="rId14"/>
  </p:sldLayoutIdLst>
  <p:hf hdr="0"/>
  <p:txStyles>
    <p:titleStyle>
      <a:lvl1pPr algn="ctr" rtl="0" fontAlgn="base">
        <a:spcBef>
          <a:spcPct val="0"/>
        </a:spcBef>
        <a:spcAft>
          <a:spcPct val="0"/>
        </a:spcAft>
        <a:defRPr sz="3600" b="1">
          <a:solidFill>
            <a:srgbClr val="008000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3600" b="1">
          <a:solidFill>
            <a:srgbClr val="008000"/>
          </a:solidFill>
          <a:latin typeface="Arial Rounded MT Bold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3600" b="1">
          <a:solidFill>
            <a:srgbClr val="008000"/>
          </a:solidFill>
          <a:latin typeface="Arial Rounded MT Bold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3600" b="1">
          <a:solidFill>
            <a:srgbClr val="008000"/>
          </a:solidFill>
          <a:latin typeface="Arial Rounded MT Bold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3600" b="1">
          <a:solidFill>
            <a:srgbClr val="008000"/>
          </a:solidFill>
          <a:latin typeface="Arial Rounded MT Bold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 b="1">
          <a:solidFill>
            <a:srgbClr val="008000"/>
          </a:solidFill>
          <a:latin typeface="Arial Rounded MT Bold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 b="1">
          <a:solidFill>
            <a:srgbClr val="008000"/>
          </a:solidFill>
          <a:latin typeface="Arial Rounded MT Bold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 b="1">
          <a:solidFill>
            <a:srgbClr val="008000"/>
          </a:solidFill>
          <a:latin typeface="Arial Rounded MT Bold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 b="1">
          <a:solidFill>
            <a:srgbClr val="008000"/>
          </a:solidFill>
          <a:latin typeface="Arial Rounded MT Bold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24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000" b="1">
          <a:solidFill>
            <a:srgbClr val="000099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b="1">
          <a:solidFill>
            <a:srgbClr val="378614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1600" b="1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1000" b="1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1000" b="1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1000" b="1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1000" b="1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1000" b="1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58" name="Picture 134" descr="Undulator_final_nurh#50DE97_rechts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47088" y="117475"/>
            <a:ext cx="577850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50" name="Rectangle 12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442325" y="114300"/>
            <a:ext cx="576263" cy="911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54000" tIns="45720" rIns="54000" bIns="18000" numCol="1" anchor="b" anchorCtr="0" compatLnSpc="1">
            <a:prstTxWarp prst="textNoShape">
              <a:avLst/>
            </a:prstTxWarp>
          </a:bodyPr>
          <a:lstStyle>
            <a:lvl1pPr algn="ctr" eaLnBrk="0" hangingPunct="0">
              <a:spcBef>
                <a:spcPct val="0"/>
              </a:spcBef>
              <a:buClrTx/>
              <a:buFontTx/>
              <a:buNone/>
              <a:defRPr sz="1000" b="1">
                <a:solidFill>
                  <a:schemeClr val="bg1"/>
                </a:solidFill>
                <a:ea typeface="Geneva" pitchFamily="1" charset="-128"/>
              </a:defRPr>
            </a:lvl1pPr>
          </a:lstStyle>
          <a:p>
            <a:pPr fontAlgn="base"/>
            <a:fld id="{AA50FED1-C463-4467-8DCF-7CEE52CC4D18}" type="slidenum">
              <a:rPr lang="en-GB">
                <a:solidFill>
                  <a:srgbClr val="FFFFFF"/>
                </a:solidFill>
                <a:cs typeface="+mn-cs"/>
              </a:rPr>
              <a:pPr fontAlgn="base"/>
              <a:t>‹#›</a:t>
            </a:fld>
            <a:endParaRPr lang="en-GB">
              <a:solidFill>
                <a:srgbClr val="FFFFFF"/>
              </a:solidFill>
              <a:cs typeface="+mn-cs"/>
            </a:endParaRPr>
          </a:p>
        </p:txBody>
      </p:sp>
      <p:pic>
        <p:nvPicPr>
          <p:cNvPr id="1061" name="Picture 37" descr="Helmholtz_Logo"/>
          <p:cNvPicPr>
            <a:picLocks noChangeAspect="1" noChangeArrowheads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56600" y="6516688"/>
            <a:ext cx="584200" cy="2365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50" name="Rectangle 2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17475" y="6505575"/>
            <a:ext cx="7832725" cy="266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eaLnBrk="0" hangingPunct="0">
              <a:lnSpc>
                <a:spcPct val="110000"/>
              </a:lnSpc>
              <a:spcBef>
                <a:spcPct val="0"/>
              </a:spcBef>
              <a:buClrTx/>
              <a:buFontTx/>
              <a:buNone/>
              <a:defRPr sz="1000">
                <a:solidFill>
                  <a:srgbClr val="000000"/>
                </a:solidFill>
              </a:defRPr>
            </a:lvl1pPr>
          </a:lstStyle>
          <a:p>
            <a:pPr fontAlgn="base"/>
            <a:r>
              <a:rPr lang="en-GB" b="0" smtClean="0">
                <a:ea typeface="ＭＳ Ｐゴシック" pitchFamily="112" charset="-128"/>
                <a:cs typeface="+mn-cs"/>
              </a:rPr>
              <a:t>Marc Ross, SLAC</a:t>
            </a:r>
            <a:endParaRPr lang="en-GB" b="0">
              <a:ea typeface="ＭＳ Ｐゴシック" pitchFamily="112" charset="-128"/>
              <a:cs typeface="+mn-cs"/>
            </a:endParaRPr>
          </a:p>
        </p:txBody>
      </p:sp>
      <p:sp>
        <p:nvSpPr>
          <p:cNvPr id="1144" name="Line 120"/>
          <p:cNvSpPr>
            <a:spLocks noChangeShapeType="1"/>
          </p:cNvSpPr>
          <p:nvPr userDrawn="1"/>
        </p:nvSpPr>
        <p:spPr bwMode="auto">
          <a:xfrm>
            <a:off x="115888" y="6477000"/>
            <a:ext cx="8904287" cy="0"/>
          </a:xfrm>
          <a:prstGeom prst="line">
            <a:avLst/>
          </a:prstGeom>
          <a:noFill/>
          <a:ln w="12700">
            <a:solidFill>
              <a:schemeClr val="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pPr eaLnBrk="1" fontAlgn="base" hangingPunct="1">
              <a:spcBef>
                <a:spcPct val="20000"/>
              </a:spcBef>
              <a:buClr>
                <a:srgbClr val="F8B323"/>
              </a:buClr>
              <a:buFont typeface="Wingdings" pitchFamily="2" charset="2"/>
              <a:buChar char="n"/>
            </a:pPr>
            <a:endParaRPr lang="en-US" sz="900" b="0">
              <a:solidFill>
                <a:srgbClr val="261748"/>
              </a:solidFill>
              <a:ea typeface="ＭＳ Ｐゴシック" pitchFamily="112" charset="-128"/>
              <a:cs typeface="+mn-cs"/>
            </a:endParaRPr>
          </a:p>
        </p:txBody>
      </p:sp>
      <p:pic>
        <p:nvPicPr>
          <p:cNvPr id="1145" name="Picture 121" descr="DESY-Logo-cyan-RGB_Hintergrund weiss"/>
          <p:cNvPicPr>
            <a:picLocks noChangeAspect="1" noChangeArrowheads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89888" y="6511925"/>
            <a:ext cx="252412" cy="2524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46" name="Rectangle 122"/>
          <p:cNvSpPr>
            <a:spLocks noChangeArrowheads="1"/>
          </p:cNvSpPr>
          <p:nvPr userDrawn="1"/>
        </p:nvSpPr>
        <p:spPr bwMode="auto">
          <a:xfrm>
            <a:off x="1093788" y="114300"/>
            <a:ext cx="7283450" cy="915988"/>
          </a:xfrm>
          <a:prstGeom prst="rect">
            <a:avLst/>
          </a:prstGeom>
          <a:solidFill>
            <a:schemeClr val="hlink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 fontAlgn="base"/>
            <a:endParaRPr lang="en-GB" sz="2400" b="0">
              <a:solidFill>
                <a:srgbClr val="261748"/>
              </a:solidFill>
              <a:ea typeface="ＭＳ Ｐゴシック" pitchFamily="112" charset="-128"/>
              <a:cs typeface="+mn-cs"/>
            </a:endParaRPr>
          </a:p>
        </p:txBody>
      </p:sp>
      <p:sp>
        <p:nvSpPr>
          <p:cNvPr id="1147" name="Text Box 123"/>
          <p:cNvSpPr txBox="1">
            <a:spLocks noChangeArrowheads="1"/>
          </p:cNvSpPr>
          <p:nvPr userDrawn="1"/>
        </p:nvSpPr>
        <p:spPr bwMode="auto">
          <a:xfrm>
            <a:off x="1093788" y="114300"/>
            <a:ext cx="6629400" cy="193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251555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79200" tIns="0" rIns="46800" bIns="0" anchor="b"/>
          <a:lstStyle/>
          <a:p>
            <a:pPr fontAlgn="base">
              <a:lnSpc>
                <a:spcPct val="110000"/>
              </a:lnSpc>
              <a:spcBef>
                <a:spcPct val="50000"/>
              </a:spcBef>
            </a:pPr>
            <a:r>
              <a:rPr lang="en-US" b="0">
                <a:solidFill>
                  <a:srgbClr val="FFFFFF"/>
                </a:solidFill>
                <a:ea typeface="ＭＳ Ｐゴシック" pitchFamily="112" charset="-128"/>
                <a:cs typeface="+mn-cs"/>
              </a:rPr>
              <a:t>Cryomodule performance in FLASH and XFEL</a:t>
            </a:r>
            <a:endParaRPr lang="en-GB" b="0">
              <a:solidFill>
                <a:srgbClr val="FFFFFF"/>
              </a:solidFill>
              <a:ea typeface="ＭＳ Ｐゴシック" pitchFamily="112" charset="-128"/>
              <a:cs typeface="+mn-cs"/>
            </a:endParaRPr>
          </a:p>
        </p:txBody>
      </p:sp>
      <p:pic>
        <p:nvPicPr>
          <p:cNvPr id="1151" name="Picture 127" descr="logo-XFEL_rgb"/>
          <p:cNvPicPr>
            <a:picLocks noChangeAspect="1" noChangeArrowheads="1"/>
          </p:cNvPicPr>
          <p:nvPr userDrawn="1"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475" y="114300"/>
            <a:ext cx="911225" cy="911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54" name="Rectangle 130"/>
          <p:cNvSpPr>
            <a:spLocks noGrp="1" noChangeArrowheads="1"/>
          </p:cNvSpPr>
          <p:nvPr>
            <p:ph type="title"/>
          </p:nvPr>
        </p:nvSpPr>
        <p:spPr bwMode="auto">
          <a:xfrm>
            <a:off x="1093788" y="541338"/>
            <a:ext cx="7283450" cy="481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72000" tIns="45720" rIns="9144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Slide title: Don’t edit here!</a:t>
            </a:r>
          </a:p>
        </p:txBody>
      </p:sp>
      <p:sp>
        <p:nvSpPr>
          <p:cNvPr id="1156" name="Rectangle 132"/>
          <p:cNvSpPr>
            <a:spLocks noGrp="1" noChangeAspect="1" noChangeArrowheads="1"/>
          </p:cNvSpPr>
          <p:nvPr>
            <p:ph type="body" idx="1"/>
          </p:nvPr>
        </p:nvSpPr>
        <p:spPr bwMode="auto">
          <a:xfrm>
            <a:off x="117475" y="1347788"/>
            <a:ext cx="5702300" cy="4459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270000" tIns="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text format – don’t edit!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2740360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084" r:id="rId1"/>
    <p:sldLayoutId id="2147485085" r:id="rId2"/>
    <p:sldLayoutId id="2147485086" r:id="rId3"/>
    <p:sldLayoutId id="2147485087" r:id="rId4"/>
    <p:sldLayoutId id="2147485088" r:id="rId5"/>
    <p:sldLayoutId id="2147485089" r:id="rId6"/>
    <p:sldLayoutId id="2147485090" r:id="rId7"/>
    <p:sldLayoutId id="2147485091" r:id="rId8"/>
    <p:sldLayoutId id="2147485092" r:id="rId9"/>
    <p:sldLayoutId id="2147485093" r:id="rId10"/>
    <p:sldLayoutId id="2147485094" r:id="rId11"/>
  </p:sldLayoutIdLst>
  <p:hf hdr="0"/>
  <p:txStyles>
    <p:titleStyle>
      <a:lvl1pPr algn="l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pitchFamily="112" charset="-128"/>
        </a:defRPr>
      </a:lvl2pPr>
      <a:lvl3pPr algn="l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pitchFamily="112" charset="-128"/>
        </a:defRPr>
      </a:lvl3pPr>
      <a:lvl4pPr algn="l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pitchFamily="112" charset="-128"/>
        </a:defRPr>
      </a:lvl4pPr>
      <a:lvl5pPr algn="l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pitchFamily="112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pitchFamily="112" charset="-128"/>
        </a:defRPr>
      </a:lvl6pPr>
      <a:lvl7pPr marL="914400" algn="l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pitchFamily="112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pitchFamily="112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pitchFamily="112" charset="-128"/>
        </a:defRPr>
      </a:lvl9pPr>
    </p:titleStyle>
    <p:bodyStyle>
      <a:lvl1pPr marL="298450" indent="-298450" algn="l" rtl="0" fontAlgn="base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n"/>
        <a:defRPr sz="2400">
          <a:solidFill>
            <a:schemeClr val="tx2"/>
          </a:solidFill>
          <a:latin typeface="+mn-lt"/>
          <a:ea typeface="+mn-ea"/>
          <a:cs typeface="+mn-cs"/>
        </a:defRPr>
      </a:lvl1pPr>
      <a:lvl2pPr marL="558800" indent="-258763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400">
          <a:solidFill>
            <a:schemeClr val="tx2"/>
          </a:solidFill>
          <a:latin typeface="+mn-lt"/>
          <a:ea typeface="+mn-ea"/>
        </a:defRPr>
      </a:lvl2pPr>
      <a:lvl3pPr marL="817563" indent="-257175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"/>
        <a:defRPr sz="2400">
          <a:solidFill>
            <a:schemeClr val="tx2"/>
          </a:solidFill>
          <a:latin typeface="+mn-lt"/>
          <a:ea typeface="+mn-ea"/>
        </a:defRPr>
      </a:lvl3pPr>
      <a:lvl4pPr marL="1077913" indent="-258763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400">
          <a:solidFill>
            <a:srgbClr val="100F2E"/>
          </a:solidFill>
          <a:latin typeface="+mn-lt"/>
          <a:ea typeface="+mn-ea"/>
        </a:defRPr>
      </a:lvl4pPr>
      <a:lvl5pPr marL="1312863" indent="-223838" algn="l" rtl="0" fontAlgn="base">
        <a:spcBef>
          <a:spcPct val="20000"/>
        </a:spcBef>
        <a:spcAft>
          <a:spcPct val="0"/>
        </a:spcAft>
        <a:buClr>
          <a:schemeClr val="folHlink"/>
        </a:buClr>
        <a:buChar char="»"/>
        <a:defRPr sz="2400">
          <a:solidFill>
            <a:srgbClr val="100F2E"/>
          </a:solidFill>
          <a:latin typeface="+mn-lt"/>
          <a:ea typeface="+mn-ea"/>
        </a:defRPr>
      </a:lvl5pPr>
      <a:lvl6pPr marL="1770063" indent="-223838" algn="l" rtl="0" fontAlgn="base">
        <a:spcBef>
          <a:spcPct val="20000"/>
        </a:spcBef>
        <a:spcAft>
          <a:spcPct val="0"/>
        </a:spcAft>
        <a:buClr>
          <a:schemeClr val="folHlink"/>
        </a:buClr>
        <a:buChar char="»"/>
        <a:defRPr sz="2400">
          <a:solidFill>
            <a:srgbClr val="100F2E"/>
          </a:solidFill>
          <a:latin typeface="+mn-lt"/>
          <a:ea typeface="+mn-ea"/>
        </a:defRPr>
      </a:lvl6pPr>
      <a:lvl7pPr marL="2227263" indent="-223838" algn="l" rtl="0" fontAlgn="base">
        <a:spcBef>
          <a:spcPct val="20000"/>
        </a:spcBef>
        <a:spcAft>
          <a:spcPct val="0"/>
        </a:spcAft>
        <a:buClr>
          <a:schemeClr val="folHlink"/>
        </a:buClr>
        <a:buChar char="»"/>
        <a:defRPr sz="2400">
          <a:solidFill>
            <a:srgbClr val="100F2E"/>
          </a:solidFill>
          <a:latin typeface="+mn-lt"/>
          <a:ea typeface="+mn-ea"/>
        </a:defRPr>
      </a:lvl7pPr>
      <a:lvl8pPr marL="2684463" indent="-223838" algn="l" rtl="0" fontAlgn="base">
        <a:spcBef>
          <a:spcPct val="20000"/>
        </a:spcBef>
        <a:spcAft>
          <a:spcPct val="0"/>
        </a:spcAft>
        <a:buClr>
          <a:schemeClr val="folHlink"/>
        </a:buClr>
        <a:buChar char="»"/>
        <a:defRPr sz="2400">
          <a:solidFill>
            <a:srgbClr val="100F2E"/>
          </a:solidFill>
          <a:latin typeface="+mn-lt"/>
          <a:ea typeface="+mn-ea"/>
        </a:defRPr>
      </a:lvl8pPr>
      <a:lvl9pPr marL="3141663" indent="-223838" algn="l" rtl="0" fontAlgn="base">
        <a:spcBef>
          <a:spcPct val="20000"/>
        </a:spcBef>
        <a:spcAft>
          <a:spcPct val="0"/>
        </a:spcAft>
        <a:buClr>
          <a:schemeClr val="folHlink"/>
        </a:buClr>
        <a:buChar char="»"/>
        <a:defRPr sz="2400">
          <a:solidFill>
            <a:srgbClr val="100F2E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371600"/>
            <a:ext cx="77724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400800"/>
            <a:ext cx="2438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 eaLnBrk="1" fontAlgn="base" hangingPunct="1">
              <a:spcBef>
                <a:spcPct val="50000"/>
              </a:spcBef>
            </a:pPr>
            <a:r>
              <a:rPr lang="en-US" b="0" smtClean="0">
                <a:solidFill>
                  <a:srgbClr val="000000"/>
                </a:solidFill>
                <a:latin typeface="Serifa BT" charset="0"/>
                <a:ea typeface="ＭＳ Ｐゴシック" charset="0"/>
                <a:cs typeface="Arial Unicode MS"/>
              </a:rPr>
              <a:t>10 March, 2013</a:t>
            </a:r>
            <a:endParaRPr lang="en-GB" b="0">
              <a:solidFill>
                <a:srgbClr val="000000"/>
              </a:solidFill>
              <a:latin typeface="Serifa BT" charset="0"/>
              <a:ea typeface="ＭＳ Ｐゴシック" charset="0"/>
              <a:cs typeface="Arial Unicode MS"/>
            </a:endParaRP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4008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base">
              <a:spcBef>
                <a:spcPts val="0"/>
              </a:spcBef>
              <a:spcAft>
                <a:spcPts val="0"/>
              </a:spcAft>
              <a:defRPr sz="1600" b="1">
                <a:solidFill>
                  <a:srgbClr val="23346C"/>
                </a:solidFill>
                <a:latin typeface="+mn-lt"/>
                <a:ea typeface="+mn-ea"/>
                <a:cs typeface="+mn-cs"/>
              </a:defRPr>
            </a:lvl1pPr>
          </a:lstStyle>
          <a:p>
            <a:pPr eaLnBrk="1" hangingPunct="1">
              <a:defRPr/>
            </a:pPr>
            <a:r>
              <a:rPr lang="en-GB" smtClean="0"/>
              <a:t>Marc Ross, SLAC</a:t>
            </a:r>
            <a:endParaRPr lang="en-GB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4008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eaLnBrk="1" fontAlgn="base" hangingPunct="1">
              <a:spcBef>
                <a:spcPct val="50000"/>
              </a:spcBef>
            </a:pPr>
            <a:fld id="{C1E99F49-A90B-6A44-9764-30EBDD53E255}" type="slidenum">
              <a:rPr lang="en-GB" b="0">
                <a:solidFill>
                  <a:srgbClr val="000000"/>
                </a:solidFill>
                <a:latin typeface="Serifa BT" charset="0"/>
                <a:ea typeface="ＭＳ Ｐゴシック" charset="0"/>
                <a:cs typeface="Arial Unicode MS"/>
              </a:rPr>
              <a:pPr eaLnBrk="1" fontAlgn="base" hangingPunct="1">
                <a:spcBef>
                  <a:spcPct val="50000"/>
                </a:spcBef>
              </a:pPr>
              <a:t>‹#›</a:t>
            </a:fld>
            <a:endParaRPr lang="en-GB" b="0">
              <a:solidFill>
                <a:srgbClr val="000000"/>
              </a:solidFill>
              <a:latin typeface="Serifa BT" charset="0"/>
              <a:ea typeface="ＭＳ Ｐゴシック" charset="0"/>
              <a:cs typeface="Arial Unicode MS"/>
            </a:endParaRPr>
          </a:p>
        </p:txBody>
      </p:sp>
      <p:sp>
        <p:nvSpPr>
          <p:cNvPr id="4102" name="Text Box 6"/>
          <p:cNvSpPr txBox="1">
            <a:spLocks noChangeArrowheads="1"/>
          </p:cNvSpPr>
          <p:nvPr/>
        </p:nvSpPr>
        <p:spPr bwMode="auto">
          <a:xfrm>
            <a:off x="1295400" y="0"/>
            <a:ext cx="762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fontAlgn="auto" hangingPunct="1">
              <a:spcBef>
                <a:spcPct val="50000"/>
              </a:spcBef>
              <a:spcAft>
                <a:spcPts val="0"/>
              </a:spcAft>
              <a:defRPr/>
            </a:pPr>
            <a:endParaRPr lang="en-US" sz="2400" b="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4103" name="Text Box 7"/>
          <p:cNvSpPr txBox="1">
            <a:spLocks noChangeArrowheads="1"/>
          </p:cNvSpPr>
          <p:nvPr/>
        </p:nvSpPr>
        <p:spPr bwMode="auto">
          <a:xfrm>
            <a:off x="1828800" y="0"/>
            <a:ext cx="6629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fontAlgn="auto" hangingPunct="1">
              <a:spcBef>
                <a:spcPct val="50000"/>
              </a:spcBef>
              <a:spcAft>
                <a:spcPts val="0"/>
              </a:spcAft>
              <a:defRPr/>
            </a:pPr>
            <a:endParaRPr lang="en-US" sz="2400" b="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2056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1295400" y="76200"/>
            <a:ext cx="70866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/>
          </a:p>
        </p:txBody>
      </p:sp>
      <p:pic>
        <p:nvPicPr>
          <p:cNvPr id="2057" name="Picture 9" descr="1024_greendot_divider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0" y="6248400"/>
            <a:ext cx="9144000" cy="179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8" name="Picture 10" descr="ilccolor"/>
          <p:cNvPicPr>
            <a:picLocks noChangeAspect="1" noChangeArrowheads="1"/>
          </p:cNvPicPr>
          <p:nvPr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52400"/>
            <a:ext cx="1219200" cy="79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9" name="Picture 11" descr="1024_greendot_divider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1295400" y="838200"/>
            <a:ext cx="7848600" cy="153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6229962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288" r:id="rId1"/>
    <p:sldLayoutId id="2147485289" r:id="rId2"/>
    <p:sldLayoutId id="2147485290" r:id="rId3"/>
    <p:sldLayoutId id="2147485291" r:id="rId4"/>
    <p:sldLayoutId id="2147485292" r:id="rId5"/>
    <p:sldLayoutId id="2147485293" r:id="rId6"/>
    <p:sldLayoutId id="2147485294" r:id="rId7"/>
    <p:sldLayoutId id="2147485295" r:id="rId8"/>
    <p:sldLayoutId id="2147485296" r:id="rId9"/>
    <p:sldLayoutId id="2147485297" r:id="rId10"/>
    <p:sldLayoutId id="2147485298" r:id="rId11"/>
  </p:sldLayoutIdLst>
  <p:transition>
    <p:fade/>
  </p:transition>
  <p:hf hd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800">
          <a:solidFill>
            <a:srgbClr val="23346C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400" b="1">
          <a:solidFill>
            <a:srgbClr val="23346C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785813" y="36513"/>
            <a:ext cx="6689725" cy="515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227388" y="6516688"/>
            <a:ext cx="30139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rgbClr val="7F7F7F"/>
                </a:solidFill>
                <a:latin typeface="Palatino"/>
                <a:ea typeface="+mn-ea"/>
                <a:cs typeface="Palatino"/>
              </a:defRPr>
            </a:lvl1pPr>
          </a:lstStyle>
          <a:p>
            <a:pPr algn="ctr" defTabSz="457200" eaLnBrk="1" hangingPunct="1">
              <a:defRPr/>
            </a:pPr>
            <a:r>
              <a:rPr lang="en-US" b="0" smtClean="0"/>
              <a:t>21 February 2013</a:t>
            </a:r>
            <a:endParaRPr lang="en-US" b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-8184" y="6516688"/>
            <a:ext cx="321922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rgbClr val="7F7F7F"/>
                </a:solidFill>
                <a:latin typeface="Palatino"/>
                <a:ea typeface="+mn-ea"/>
                <a:cs typeface="Palatino"/>
              </a:defRPr>
            </a:lvl1pPr>
          </a:lstStyle>
          <a:p>
            <a:pPr defTabSz="457200" eaLnBrk="1" hangingPunct="1">
              <a:defRPr/>
            </a:pPr>
            <a:r>
              <a:rPr lang="en-US" b="0" dirty="0" smtClean="0"/>
              <a:t>John Osborne &amp; Caroline Waaijer (CERN) </a:t>
            </a:r>
            <a:endParaRPr lang="en-US" b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926388" y="6516688"/>
            <a:ext cx="1100137" cy="36830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Palatino" charset="0"/>
                <a:cs typeface="Palatino" charset="0"/>
              </a:defRPr>
            </a:lvl1pPr>
          </a:lstStyle>
          <a:p>
            <a:pPr defTabSz="457200" eaLnBrk="1" fontAlgn="base" hangingPunct="1">
              <a:defRPr/>
            </a:pPr>
            <a:fld id="{374AE4FA-FCA8-4F4B-973F-25A055E0AF0F}" type="slidenum">
              <a:rPr lang="en-US" b="0">
                <a:solidFill>
                  <a:prstClr val="black"/>
                </a:solidFill>
                <a:ea typeface="ＭＳ Ｐゴシック" charset="0"/>
              </a:rPr>
              <a:pPr defTabSz="457200" eaLnBrk="1" fontAlgn="base" hangingPunct="1">
                <a:defRPr/>
              </a:pPr>
              <a:t>‹#›</a:t>
            </a:fld>
            <a:endParaRPr lang="en-US" b="0">
              <a:solidFill>
                <a:prstClr val="black"/>
              </a:solidFill>
              <a:ea typeface="ＭＳ Ｐゴシック" charset="0"/>
            </a:endParaRPr>
          </a:p>
        </p:txBody>
      </p:sp>
      <p:pic>
        <p:nvPicPr>
          <p:cNvPr id="1031" name="Picture 7" descr="cern_logo_white.gif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5250" y="76200"/>
            <a:ext cx="452438" cy="439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0" name="Straight Connector 9"/>
          <p:cNvCxnSpPr/>
          <p:nvPr/>
        </p:nvCxnSpPr>
        <p:spPr>
          <a:xfrm>
            <a:off x="0" y="617538"/>
            <a:ext cx="9144000" cy="0"/>
          </a:xfrm>
          <a:prstGeom prst="line">
            <a:avLst/>
          </a:prstGeom>
          <a:ln w="12700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0" y="6532563"/>
            <a:ext cx="9144000" cy="0"/>
          </a:xfrm>
          <a:prstGeom prst="line">
            <a:avLst/>
          </a:prstGeom>
          <a:ln w="12700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76113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300" r:id="rId1"/>
    <p:sldLayoutId id="2147485301" r:id="rId2"/>
    <p:sldLayoutId id="2147485302" r:id="rId3"/>
    <p:sldLayoutId id="2147485303" r:id="rId4"/>
    <p:sldLayoutId id="2147485304" r:id="rId5"/>
    <p:sldLayoutId id="2147485305" r:id="rId6"/>
    <p:sldLayoutId id="2147485306" r:id="rId7"/>
    <p:sldLayoutId id="2147485307" r:id="rId8"/>
    <p:sldLayoutId id="2147485308" r:id="rId9"/>
    <p:sldLayoutId id="2147485309" r:id="rId10"/>
    <p:sldLayoutId id="2147485310" r:id="rId11"/>
    <p:sldLayoutId id="2147485311" r:id="rId12"/>
  </p:sldLayoutIdLst>
  <p:hf hdr="0"/>
  <p:txStyles>
    <p:titleStyle>
      <a:lvl1pPr algn="l" defTabSz="457200" rtl="0" eaLnBrk="0" fontAlgn="base" hangingPunct="0">
        <a:spcBef>
          <a:spcPct val="0"/>
        </a:spcBef>
        <a:spcAft>
          <a:spcPct val="0"/>
        </a:spcAft>
        <a:defRPr sz="3200" kern="1200">
          <a:solidFill>
            <a:srgbClr val="1F497D"/>
          </a:solidFill>
          <a:latin typeface="Palatino"/>
          <a:ea typeface="ＭＳ Ｐゴシック" charset="-128"/>
          <a:cs typeface="Palatino"/>
        </a:defRPr>
      </a:lvl1pPr>
      <a:lvl2pPr algn="l" defTabSz="457200" rtl="0" eaLnBrk="0" fontAlgn="base" hangingPunct="0">
        <a:spcBef>
          <a:spcPct val="0"/>
        </a:spcBef>
        <a:spcAft>
          <a:spcPct val="0"/>
        </a:spcAft>
        <a:defRPr sz="3200">
          <a:solidFill>
            <a:srgbClr val="1F497D"/>
          </a:solidFill>
          <a:latin typeface="Palatino" charset="0"/>
          <a:ea typeface="ＭＳ Ｐゴシック" charset="-128"/>
          <a:cs typeface="ＭＳ Ｐゴシック" charset="-128"/>
        </a:defRPr>
      </a:lvl2pPr>
      <a:lvl3pPr algn="l" defTabSz="457200" rtl="0" eaLnBrk="0" fontAlgn="base" hangingPunct="0">
        <a:spcBef>
          <a:spcPct val="0"/>
        </a:spcBef>
        <a:spcAft>
          <a:spcPct val="0"/>
        </a:spcAft>
        <a:defRPr sz="3200">
          <a:solidFill>
            <a:srgbClr val="1F497D"/>
          </a:solidFill>
          <a:latin typeface="Palatino" charset="0"/>
          <a:ea typeface="ＭＳ Ｐゴシック" charset="-128"/>
          <a:cs typeface="ＭＳ Ｐゴシック" charset="-128"/>
        </a:defRPr>
      </a:lvl3pPr>
      <a:lvl4pPr algn="l" defTabSz="457200" rtl="0" eaLnBrk="0" fontAlgn="base" hangingPunct="0">
        <a:spcBef>
          <a:spcPct val="0"/>
        </a:spcBef>
        <a:spcAft>
          <a:spcPct val="0"/>
        </a:spcAft>
        <a:defRPr sz="3200">
          <a:solidFill>
            <a:srgbClr val="1F497D"/>
          </a:solidFill>
          <a:latin typeface="Palatino" charset="0"/>
          <a:ea typeface="ＭＳ Ｐゴシック" charset="-128"/>
          <a:cs typeface="ＭＳ Ｐゴシック" charset="-128"/>
        </a:defRPr>
      </a:lvl4pPr>
      <a:lvl5pPr algn="l" defTabSz="457200" rtl="0" eaLnBrk="0" fontAlgn="base" hangingPunct="0">
        <a:spcBef>
          <a:spcPct val="0"/>
        </a:spcBef>
        <a:spcAft>
          <a:spcPct val="0"/>
        </a:spcAft>
        <a:defRPr sz="3200">
          <a:solidFill>
            <a:srgbClr val="1F497D"/>
          </a:solidFill>
          <a:latin typeface="Palatino" charset="0"/>
          <a:ea typeface="ＭＳ Ｐゴシック" charset="-128"/>
          <a:cs typeface="ＭＳ Ｐゴシック" charset="-128"/>
        </a:defRPr>
      </a:lvl5pPr>
      <a:lvl6pPr marL="457200" algn="l" defTabSz="457200" rtl="0" fontAlgn="base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alisto MT" charset="0"/>
          <a:ea typeface="ＭＳ Ｐゴシック" charset="-128"/>
          <a:cs typeface="ＭＳ Ｐゴシック" charset="-128"/>
        </a:defRPr>
      </a:lvl6pPr>
      <a:lvl7pPr marL="914400" algn="l" defTabSz="457200" rtl="0" fontAlgn="base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alisto MT" charset="0"/>
          <a:ea typeface="ＭＳ Ｐゴシック" charset="-128"/>
          <a:cs typeface="ＭＳ Ｐゴシック" charset="-128"/>
        </a:defRPr>
      </a:lvl7pPr>
      <a:lvl8pPr marL="1371600" algn="l" defTabSz="457200" rtl="0" fontAlgn="base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alisto MT" charset="0"/>
          <a:ea typeface="ＭＳ Ｐゴシック" charset="-128"/>
          <a:cs typeface="ＭＳ Ｐゴシック" charset="-128"/>
        </a:defRPr>
      </a:lvl8pPr>
      <a:lvl9pPr marL="1828800" algn="l" defTabSz="457200" rtl="0" fontAlgn="base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alisto MT" charset="0"/>
          <a:ea typeface="ＭＳ Ｐゴシック" charset="-128"/>
          <a:cs typeface="ＭＳ Ｐゴシック" charset="-128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Font typeface="Arial" charset="0"/>
        <a:buChar char="•"/>
        <a:defRPr sz="2400" kern="1200">
          <a:solidFill>
            <a:schemeClr val="tx2"/>
          </a:solidFill>
          <a:latin typeface="Palatino"/>
          <a:ea typeface="ＭＳ Ｐゴシック" charset="-128"/>
          <a:cs typeface="Palatino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200" kern="1200">
          <a:solidFill>
            <a:schemeClr val="tx1"/>
          </a:solidFill>
          <a:latin typeface="Palatino"/>
          <a:ea typeface="ＭＳ Ｐゴシック" charset="-128"/>
          <a:cs typeface="Palatino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Font typeface="Arial" charset="0"/>
        <a:buChar char="•"/>
        <a:defRPr sz="2000" kern="1200">
          <a:solidFill>
            <a:schemeClr val="tx2"/>
          </a:solidFill>
          <a:latin typeface="Palatino"/>
          <a:ea typeface="ＭＳ Ｐゴシック" charset="-128"/>
          <a:cs typeface="Palatino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kern="1200">
          <a:solidFill>
            <a:schemeClr val="tx1"/>
          </a:solidFill>
          <a:latin typeface="Palatino"/>
          <a:ea typeface="ＭＳ Ｐゴシック" charset="-128"/>
          <a:cs typeface="Palatino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Font typeface="Arial" charset="0"/>
        <a:buChar char="»"/>
        <a:defRPr sz="1600" kern="1200">
          <a:solidFill>
            <a:srgbClr val="1F497D"/>
          </a:solidFill>
          <a:latin typeface="Palatino"/>
          <a:ea typeface="ＭＳ Ｐゴシック" charset="-128"/>
          <a:cs typeface="Palatino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371600"/>
            <a:ext cx="77724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400800"/>
            <a:ext cx="2438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b="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2012-11-12</a:t>
            </a:r>
            <a:endParaRPr lang="en-US" b="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4008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base">
              <a:spcBef>
                <a:spcPts val="0"/>
              </a:spcBef>
              <a:spcAft>
                <a:spcPts val="0"/>
              </a:spcAft>
              <a:defRPr sz="1600" b="1">
                <a:solidFill>
                  <a:srgbClr val="23346C"/>
                </a:solidFill>
                <a:latin typeface="+mn-lt"/>
                <a:ea typeface="+mn-ea"/>
                <a:cs typeface="+mn-cs"/>
              </a:defRPr>
            </a:lvl1pPr>
          </a:lstStyle>
          <a:p>
            <a:pPr defTabSz="457200" eaLnBrk="1" hangingPunct="1"/>
            <a:r>
              <a:rPr lang="sv-SE" smtClean="0"/>
              <a:t>FALC GDE Session (M. Ross, SLAC)</a:t>
            </a:r>
            <a:endParaRPr lang="en-US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4008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</a:pPr>
            <a:fld id="{AAB6FA28-7AEC-3F43-9C2D-3DB969CFEC6A}" type="slidenum">
              <a:rPr lang="en-US" b="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 b="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4102" name="Text Box 6"/>
          <p:cNvSpPr txBox="1">
            <a:spLocks noChangeArrowheads="1"/>
          </p:cNvSpPr>
          <p:nvPr/>
        </p:nvSpPr>
        <p:spPr bwMode="auto">
          <a:xfrm>
            <a:off x="1295400" y="0"/>
            <a:ext cx="762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defTabSz="457200" eaLnBrk="1" fontAlgn="auto" hangingPunct="1">
              <a:spcBef>
                <a:spcPct val="50000"/>
              </a:spcBef>
              <a:spcAft>
                <a:spcPts val="0"/>
              </a:spcAft>
              <a:defRPr/>
            </a:pPr>
            <a:endParaRPr lang="en-US" sz="2400" b="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4103" name="Text Box 7"/>
          <p:cNvSpPr txBox="1">
            <a:spLocks noChangeArrowheads="1"/>
          </p:cNvSpPr>
          <p:nvPr/>
        </p:nvSpPr>
        <p:spPr bwMode="auto">
          <a:xfrm>
            <a:off x="1828800" y="0"/>
            <a:ext cx="6629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defTabSz="457200" eaLnBrk="1" fontAlgn="auto" hangingPunct="1">
              <a:spcBef>
                <a:spcPct val="50000"/>
              </a:spcBef>
              <a:spcAft>
                <a:spcPts val="0"/>
              </a:spcAft>
              <a:defRPr/>
            </a:pPr>
            <a:endParaRPr lang="en-US" sz="2400" b="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2056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1295400" y="76200"/>
            <a:ext cx="70866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/>
          </a:p>
        </p:txBody>
      </p:sp>
      <p:pic>
        <p:nvPicPr>
          <p:cNvPr id="2057" name="Picture 9" descr="1024_greendot_divider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0" y="6248400"/>
            <a:ext cx="9144000" cy="179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8" name="Picture 10" descr="ilccolor"/>
          <p:cNvPicPr>
            <a:picLocks noChangeAspect="1" noChangeArrowheads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0" y="152400"/>
            <a:ext cx="1219200" cy="79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9" name="Picture 11" descr="1024_greendot_divider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1295400" y="838200"/>
            <a:ext cx="7848600" cy="153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7448787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313" r:id="rId1"/>
    <p:sldLayoutId id="2147485314" r:id="rId2"/>
    <p:sldLayoutId id="2147485315" r:id="rId3"/>
    <p:sldLayoutId id="2147485316" r:id="rId4"/>
    <p:sldLayoutId id="2147485317" r:id="rId5"/>
    <p:sldLayoutId id="2147485318" r:id="rId6"/>
    <p:sldLayoutId id="2147485319" r:id="rId7"/>
    <p:sldLayoutId id="2147485320" r:id="rId8"/>
    <p:sldLayoutId id="2147485321" r:id="rId9"/>
    <p:sldLayoutId id="2147485322" r:id="rId10"/>
    <p:sldLayoutId id="2147485323" r:id="rId11"/>
    <p:sldLayoutId id="2147485324" r:id="rId12"/>
  </p:sldLayoutIdLst>
  <p:transition>
    <p:fade/>
  </p:transition>
  <p:hf hd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800">
          <a:solidFill>
            <a:srgbClr val="23346C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400" b="1">
          <a:solidFill>
            <a:srgbClr val="23346C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7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0"/>
            <a:ext cx="77724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62000" y="914400"/>
            <a:ext cx="7772400" cy="533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3713165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326" r:id="rId1"/>
    <p:sldLayoutId id="2147485327" r:id="rId2"/>
    <p:sldLayoutId id="2147485328" r:id="rId3"/>
    <p:sldLayoutId id="2147485329" r:id="rId4"/>
    <p:sldLayoutId id="2147485330" r:id="rId5"/>
  </p:sldLayoutIdLst>
  <p:timing>
    <p:tnLst>
      <p:par>
        <p:cTn id="1" dur="indefinite" restart="never" nodeType="tmRoot"/>
      </p:par>
    </p:tnLst>
  </p:timing>
  <p:hf hd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pitchFamily="34" charset="0"/>
          <a:ea typeface="+mj-ea"/>
          <a:cs typeface="Arial" pitchFamily="34" charset="0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Times" pitchFamily="18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Times" pitchFamily="18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Times" pitchFamily="18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Times" pitchFamily="18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Times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Times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Times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Times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Arial" pitchFamily="34" charset="0"/>
          <a:cs typeface="Arial" pitchFamily="34" charset="0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Arial" pitchFamily="34" charset="0"/>
          <a:cs typeface="Arial" pitchFamily="34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Arial" pitchFamily="34" charset="0"/>
          <a:cs typeface="Arial" pitchFamily="34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400">
          <a:solidFill>
            <a:schemeClr val="tx1"/>
          </a:solidFill>
          <a:latin typeface="Arial" pitchFamily="34" charset="0"/>
          <a:cs typeface="Arial" pitchFamily="34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371600"/>
            <a:ext cx="77724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400800"/>
            <a:ext cx="2438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 eaLnBrk="1" fontAlgn="base" hangingPunct="1">
              <a:spcBef>
                <a:spcPct val="50000"/>
              </a:spcBef>
            </a:pPr>
            <a:r>
              <a:rPr lang="en-US" b="0" smtClean="0">
                <a:solidFill>
                  <a:srgbClr val="000000"/>
                </a:solidFill>
                <a:latin typeface="Serifa BT" charset="0"/>
                <a:ea typeface="ＭＳ Ｐゴシック" charset="0"/>
                <a:cs typeface="Arial Unicode MS"/>
              </a:rPr>
              <a:t>25 February, 2013</a:t>
            </a:r>
            <a:endParaRPr lang="en-GB" b="0">
              <a:solidFill>
                <a:srgbClr val="000000"/>
              </a:solidFill>
              <a:latin typeface="Serifa BT" charset="0"/>
              <a:ea typeface="ＭＳ Ｐゴシック" charset="0"/>
              <a:cs typeface="Arial Unicode MS"/>
            </a:endParaRP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4008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base">
              <a:spcBef>
                <a:spcPts val="0"/>
              </a:spcBef>
              <a:spcAft>
                <a:spcPts val="0"/>
              </a:spcAft>
              <a:defRPr sz="1600" b="1">
                <a:solidFill>
                  <a:srgbClr val="23346C"/>
                </a:solidFill>
                <a:latin typeface="+mn-lt"/>
                <a:ea typeface="+mn-ea"/>
                <a:cs typeface="+mn-cs"/>
              </a:defRPr>
            </a:lvl1pPr>
          </a:lstStyle>
          <a:p>
            <a:pPr eaLnBrk="1" hangingPunct="1">
              <a:defRPr/>
            </a:pPr>
            <a:r>
              <a:rPr lang="en-GB" smtClean="0"/>
              <a:t>Marc Ross, SLAC</a:t>
            </a:r>
            <a:endParaRPr lang="en-GB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4008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eaLnBrk="1" fontAlgn="base" hangingPunct="1">
              <a:spcBef>
                <a:spcPct val="50000"/>
              </a:spcBef>
            </a:pPr>
            <a:fld id="{C1E99F49-A90B-6A44-9764-30EBDD53E255}" type="slidenum">
              <a:rPr lang="en-GB" b="0">
                <a:solidFill>
                  <a:srgbClr val="000000"/>
                </a:solidFill>
                <a:latin typeface="Serifa BT" charset="0"/>
                <a:ea typeface="ＭＳ Ｐゴシック" charset="0"/>
                <a:cs typeface="Arial Unicode MS"/>
              </a:rPr>
              <a:pPr eaLnBrk="1" fontAlgn="base" hangingPunct="1">
                <a:spcBef>
                  <a:spcPct val="50000"/>
                </a:spcBef>
              </a:pPr>
              <a:t>‹#›</a:t>
            </a:fld>
            <a:endParaRPr lang="en-GB" b="0">
              <a:solidFill>
                <a:srgbClr val="000000"/>
              </a:solidFill>
              <a:latin typeface="Serifa BT" charset="0"/>
              <a:ea typeface="ＭＳ Ｐゴシック" charset="0"/>
              <a:cs typeface="Arial Unicode MS"/>
            </a:endParaRPr>
          </a:p>
        </p:txBody>
      </p:sp>
      <p:sp>
        <p:nvSpPr>
          <p:cNvPr id="4102" name="Text Box 6"/>
          <p:cNvSpPr txBox="1">
            <a:spLocks noChangeArrowheads="1"/>
          </p:cNvSpPr>
          <p:nvPr/>
        </p:nvSpPr>
        <p:spPr bwMode="auto">
          <a:xfrm>
            <a:off x="1295400" y="0"/>
            <a:ext cx="762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fontAlgn="auto" hangingPunct="1">
              <a:spcBef>
                <a:spcPct val="50000"/>
              </a:spcBef>
              <a:spcAft>
                <a:spcPts val="0"/>
              </a:spcAft>
              <a:defRPr/>
            </a:pPr>
            <a:endParaRPr lang="en-US" sz="2400" b="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4103" name="Text Box 7"/>
          <p:cNvSpPr txBox="1">
            <a:spLocks noChangeArrowheads="1"/>
          </p:cNvSpPr>
          <p:nvPr/>
        </p:nvSpPr>
        <p:spPr bwMode="auto">
          <a:xfrm>
            <a:off x="1828800" y="0"/>
            <a:ext cx="6629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fontAlgn="auto" hangingPunct="1">
              <a:spcBef>
                <a:spcPct val="50000"/>
              </a:spcBef>
              <a:spcAft>
                <a:spcPts val="0"/>
              </a:spcAft>
              <a:defRPr/>
            </a:pPr>
            <a:endParaRPr lang="en-US" sz="2400" b="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2056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1295400" y="76200"/>
            <a:ext cx="70866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/>
          </a:p>
        </p:txBody>
      </p:sp>
      <p:pic>
        <p:nvPicPr>
          <p:cNvPr id="2057" name="Picture 9" descr="1024_greendot_divider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0" y="6248400"/>
            <a:ext cx="9144000" cy="179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8" name="Picture 10" descr="ilccolor"/>
          <p:cNvPicPr>
            <a:picLocks noChangeAspect="1" noChangeArrowheads="1"/>
          </p:cNvPicPr>
          <p:nvPr/>
        </p:nvPicPr>
        <p:blipFill>
          <a:blip r:embed="rId1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52400"/>
            <a:ext cx="1219200" cy="79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9" name="Picture 11" descr="1024_greendot_divider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1295400" y="838200"/>
            <a:ext cx="7848600" cy="153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6920527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332" r:id="rId1"/>
    <p:sldLayoutId id="2147485333" r:id="rId2"/>
    <p:sldLayoutId id="2147485334" r:id="rId3"/>
    <p:sldLayoutId id="2147485335" r:id="rId4"/>
    <p:sldLayoutId id="2147485336" r:id="rId5"/>
    <p:sldLayoutId id="2147485337" r:id="rId6"/>
    <p:sldLayoutId id="2147485338" r:id="rId7"/>
    <p:sldLayoutId id="2147485339" r:id="rId8"/>
    <p:sldLayoutId id="2147485340" r:id="rId9"/>
    <p:sldLayoutId id="2147485341" r:id="rId10"/>
    <p:sldLayoutId id="2147485342" r:id="rId11"/>
    <p:sldLayoutId id="2147485343" r:id="rId12"/>
  </p:sldLayoutIdLst>
  <p:transition>
    <p:fade/>
  </p:transition>
  <p:hf hd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800">
          <a:solidFill>
            <a:srgbClr val="23346C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400" b="1">
          <a:solidFill>
            <a:srgbClr val="23346C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0">
          <a:gsLst>
            <a:gs pos="0">
              <a:srgbClr val="001554"/>
            </a:gs>
            <a:gs pos="100000">
              <a:srgbClr val="0033CC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9144000" cy="1143000"/>
          </a:xfrm>
          <a:prstGeom prst="rect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fontAlgn="base">
              <a:defRPr sz="1400" smtClean="0">
                <a:solidFill>
                  <a:srgbClr val="FFFFFF"/>
                </a:solidFill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smtClean="0"/>
              <a:t>10 March, 2013</a:t>
            </a: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base">
              <a:defRPr sz="1400" smtClean="0">
                <a:solidFill>
                  <a:srgbClr val="FFFFFF"/>
                </a:solidFill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smtClean="0"/>
              <a:t>Marc Ross, SLAC</a:t>
            </a: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fontAlgn="base">
              <a:defRPr sz="1400" b="1">
                <a:solidFill>
                  <a:srgbClr val="FFFFFF"/>
                </a:solidFill>
                <a:ea typeface="+mn-ea"/>
                <a:cs typeface="+mn-cs"/>
              </a:defRPr>
            </a:lvl1pPr>
          </a:lstStyle>
          <a:p>
            <a:pPr>
              <a:defRPr/>
            </a:pPr>
            <a:fld id="{267CEE3F-ECCD-4CE7-AA58-7FF22572D3E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8199" name="Picture 7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0" y="6383338"/>
            <a:ext cx="511175" cy="474662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304" r:id="rId1"/>
    <p:sldLayoutId id="2147484305" r:id="rId2"/>
    <p:sldLayoutId id="2147484306" r:id="rId3"/>
    <p:sldLayoutId id="2147484307" r:id="rId4"/>
    <p:sldLayoutId id="2147484308" r:id="rId5"/>
    <p:sldLayoutId id="2147484309" r:id="rId6"/>
    <p:sldLayoutId id="2147484310" r:id="rId7"/>
    <p:sldLayoutId id="2147484311" r:id="rId8"/>
    <p:sldLayoutId id="2147484312" r:id="rId9"/>
    <p:sldLayoutId id="2147484313" r:id="rId10"/>
    <p:sldLayoutId id="2147484314" r:id="rId11"/>
    <p:sldLayoutId id="2147484315" r:id="rId12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i="1">
          <a:solidFill>
            <a:schemeClr val="bg1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i="1">
          <a:solidFill>
            <a:schemeClr val="bg1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i="1">
          <a:solidFill>
            <a:schemeClr val="bg1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i="1">
          <a:solidFill>
            <a:schemeClr val="bg1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i="1">
          <a:solidFill>
            <a:schemeClr val="bg1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i="1">
          <a:solidFill>
            <a:schemeClr val="bg1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i="1">
          <a:solidFill>
            <a:schemeClr val="bg1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i="1">
          <a:solidFill>
            <a:schemeClr val="bg1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i="1">
          <a:solidFill>
            <a:schemeClr val="bg1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SzPct val="85000"/>
        <a:buBlip>
          <a:blip r:embed="rId15"/>
        </a:buBlip>
        <a:defRPr sz="3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Ø"/>
        <a:defRPr sz="2800">
          <a:solidFill>
            <a:schemeClr val="bg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bg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bg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990600"/>
            <a:ext cx="7772400" cy="533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400800"/>
            <a:ext cx="2438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fontAlgn="base">
              <a:defRPr sz="1200" smtClean="0">
                <a:latin typeface="Arial" pitchFamily="34" charset="0"/>
              </a:defRPr>
            </a:lvl1pPr>
          </a:lstStyle>
          <a:p>
            <a:pPr>
              <a:defRPr/>
            </a:pPr>
            <a:r>
              <a:rPr lang="en-US" b="0">
                <a:solidFill>
                  <a:srgbClr val="000000"/>
                </a:solidFill>
                <a:ea typeface="+mn-ea"/>
                <a:cs typeface="+mn-cs"/>
              </a:rPr>
              <a:t>21-Feb-13                                       ILCSC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400800"/>
            <a:ext cx="2895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base">
              <a:defRPr sz="1600" b="1">
                <a:solidFill>
                  <a:srgbClr val="23346C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r>
              <a:rPr lang="en-US">
                <a:ea typeface="+mn-ea"/>
                <a:cs typeface="+mn-cs"/>
              </a:rPr>
              <a:t>Global Design Effort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40080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fontAlgn="base">
              <a:defRPr sz="1400"/>
            </a:lvl1pPr>
          </a:lstStyle>
          <a:p>
            <a:fld id="{1EE8E6CA-09DF-4994-A231-71E90C7BC467}" type="slidenum">
              <a:rPr lang="en-US" b="0">
                <a:solidFill>
                  <a:srgbClr val="000000"/>
                </a:solidFill>
                <a:latin typeface="Arial" pitchFamily="34" charset="0"/>
                <a:ea typeface="+mn-ea"/>
                <a:cs typeface="+mn-cs"/>
              </a:rPr>
              <a:pPr/>
              <a:t>‹#›</a:t>
            </a:fld>
            <a:endParaRPr lang="en-US" b="0">
              <a:solidFill>
                <a:srgbClr val="000000"/>
              </a:solidFill>
              <a:latin typeface="Arial" pitchFamily="34" charset="0"/>
              <a:ea typeface="+mn-ea"/>
              <a:cs typeface="+mn-cs"/>
            </a:endParaRPr>
          </a:p>
        </p:txBody>
      </p:sp>
      <p:pic>
        <p:nvPicPr>
          <p:cNvPr id="2" name="Picture 15" descr="ilccolor"/>
          <p:cNvPicPr>
            <a:picLocks noChangeAspect="1" noChangeArrowheads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" cy="796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1" name="Picture 16" descr="1024_greendot_divider"/>
          <p:cNvPicPr>
            <a:picLocks noChangeAspect="1" noChangeArrowheads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685800"/>
            <a:ext cx="7848600" cy="153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2" name="Text Box 17"/>
          <p:cNvSpPr txBox="1">
            <a:spLocks noChangeArrowheads="1"/>
          </p:cNvSpPr>
          <p:nvPr userDrawn="1"/>
        </p:nvSpPr>
        <p:spPr bwMode="auto">
          <a:xfrm>
            <a:off x="1295400" y="0"/>
            <a:ext cx="7620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spcBef>
                <a:spcPct val="50000"/>
              </a:spcBef>
            </a:pPr>
            <a:endParaRPr lang="en-US" b="0">
              <a:solidFill>
                <a:srgbClr val="000000"/>
              </a:solidFill>
              <a:ea typeface="+mn-ea"/>
              <a:cs typeface="+mn-cs"/>
            </a:endParaRPr>
          </a:p>
        </p:txBody>
      </p:sp>
      <p:sp>
        <p:nvSpPr>
          <p:cNvPr id="1033" name="Text Box 18"/>
          <p:cNvSpPr txBox="1">
            <a:spLocks noChangeArrowheads="1"/>
          </p:cNvSpPr>
          <p:nvPr userDrawn="1"/>
        </p:nvSpPr>
        <p:spPr bwMode="auto">
          <a:xfrm>
            <a:off x="1828800" y="0"/>
            <a:ext cx="6629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spcBef>
                <a:spcPct val="50000"/>
              </a:spcBef>
            </a:pPr>
            <a:endParaRPr lang="en-US" b="0">
              <a:solidFill>
                <a:srgbClr val="000000"/>
              </a:solidFill>
              <a:ea typeface="+mn-ea"/>
              <a:cs typeface="+mn-cs"/>
            </a:endParaRPr>
          </a:p>
        </p:txBody>
      </p:sp>
      <p:sp>
        <p:nvSpPr>
          <p:cNvPr id="1034" name="Rectangle 20"/>
          <p:cNvSpPr>
            <a:spLocks noGrp="1" noChangeArrowheads="1"/>
          </p:cNvSpPr>
          <p:nvPr>
            <p:ph type="title"/>
          </p:nvPr>
        </p:nvSpPr>
        <p:spPr bwMode="auto">
          <a:xfrm>
            <a:off x="1295400" y="0"/>
            <a:ext cx="70866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pic>
        <p:nvPicPr>
          <p:cNvPr id="1035" name="Picture 21" descr="1024_greendot_divider"/>
          <p:cNvPicPr>
            <a:picLocks noChangeAspect="1" noChangeArrowheads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48400"/>
            <a:ext cx="9144000" cy="179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042974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345" r:id="rId1"/>
    <p:sldLayoutId id="2147485346" r:id="rId2"/>
    <p:sldLayoutId id="2147485347" r:id="rId3"/>
    <p:sldLayoutId id="2147485348" r:id="rId4"/>
    <p:sldLayoutId id="2147485349" r:id="rId5"/>
    <p:sldLayoutId id="2147485350" r:id="rId6"/>
    <p:sldLayoutId id="2147485351" r:id="rId7"/>
    <p:sldLayoutId id="2147485352" r:id="rId8"/>
    <p:sldLayoutId id="2147485353" r:id="rId9"/>
    <p:sldLayoutId id="2147485354" r:id="rId10"/>
    <p:sldLayoutId id="2147485355" r:id="rId11"/>
    <p:sldLayoutId id="2147485356" r:id="rId12"/>
    <p:sldLayoutId id="2147485357" r:id="rId13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800">
          <a:solidFill>
            <a:srgbClr val="23346C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 b="1">
          <a:solidFill>
            <a:schemeClr val="folHlink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990600"/>
            <a:ext cx="7772400" cy="533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400800"/>
            <a:ext cx="2438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fontAlgn="base">
              <a:defRPr sz="1200" smtClean="0">
                <a:latin typeface="Arial" pitchFamily="34" charset="0"/>
              </a:defRPr>
            </a:lvl1pPr>
          </a:lstStyle>
          <a:p>
            <a:pPr>
              <a:defRPr/>
            </a:pPr>
            <a:r>
              <a:rPr lang="en-US" b="0">
                <a:solidFill>
                  <a:srgbClr val="000000"/>
                </a:solidFill>
                <a:ea typeface="+mn-ea"/>
                <a:cs typeface="+mn-cs"/>
              </a:rPr>
              <a:t>21-Feb-13                                       ILCSC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400800"/>
            <a:ext cx="2895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base">
              <a:defRPr sz="1600" b="1">
                <a:solidFill>
                  <a:srgbClr val="23346C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r>
              <a:rPr lang="en-US">
                <a:ea typeface="+mn-ea"/>
                <a:cs typeface="+mn-cs"/>
              </a:rPr>
              <a:t>Global Design Effort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40080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fontAlgn="base">
              <a:defRPr sz="1400"/>
            </a:lvl1pPr>
          </a:lstStyle>
          <a:p>
            <a:fld id="{1EE8E6CA-09DF-4994-A231-71E90C7BC467}" type="slidenum">
              <a:rPr lang="en-US" b="0">
                <a:solidFill>
                  <a:srgbClr val="000000"/>
                </a:solidFill>
                <a:latin typeface="Arial" pitchFamily="34" charset="0"/>
                <a:ea typeface="+mn-ea"/>
                <a:cs typeface="+mn-cs"/>
              </a:rPr>
              <a:pPr/>
              <a:t>‹#›</a:t>
            </a:fld>
            <a:endParaRPr lang="en-US" b="0">
              <a:solidFill>
                <a:srgbClr val="000000"/>
              </a:solidFill>
              <a:latin typeface="Arial" pitchFamily="34" charset="0"/>
              <a:ea typeface="+mn-ea"/>
              <a:cs typeface="+mn-cs"/>
            </a:endParaRPr>
          </a:p>
        </p:txBody>
      </p:sp>
      <p:pic>
        <p:nvPicPr>
          <p:cNvPr id="2" name="Picture 15" descr="ilccolor"/>
          <p:cNvPicPr>
            <a:picLocks noChangeAspect="1" noChangeArrowheads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" cy="796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1" name="Picture 16" descr="1024_greendot_divider"/>
          <p:cNvPicPr>
            <a:picLocks noChangeAspect="1" noChangeArrowheads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685800"/>
            <a:ext cx="7848600" cy="153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2" name="Text Box 17"/>
          <p:cNvSpPr txBox="1">
            <a:spLocks noChangeArrowheads="1"/>
          </p:cNvSpPr>
          <p:nvPr userDrawn="1"/>
        </p:nvSpPr>
        <p:spPr bwMode="auto">
          <a:xfrm>
            <a:off x="1295400" y="0"/>
            <a:ext cx="7620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spcBef>
                <a:spcPct val="50000"/>
              </a:spcBef>
            </a:pPr>
            <a:endParaRPr lang="en-US" b="0">
              <a:solidFill>
                <a:srgbClr val="000000"/>
              </a:solidFill>
              <a:ea typeface="+mn-ea"/>
              <a:cs typeface="+mn-cs"/>
            </a:endParaRPr>
          </a:p>
        </p:txBody>
      </p:sp>
      <p:sp>
        <p:nvSpPr>
          <p:cNvPr id="1033" name="Text Box 18"/>
          <p:cNvSpPr txBox="1">
            <a:spLocks noChangeArrowheads="1"/>
          </p:cNvSpPr>
          <p:nvPr userDrawn="1"/>
        </p:nvSpPr>
        <p:spPr bwMode="auto">
          <a:xfrm>
            <a:off x="1828800" y="0"/>
            <a:ext cx="6629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spcBef>
                <a:spcPct val="50000"/>
              </a:spcBef>
            </a:pPr>
            <a:endParaRPr lang="en-US" b="0">
              <a:solidFill>
                <a:srgbClr val="000000"/>
              </a:solidFill>
              <a:ea typeface="+mn-ea"/>
              <a:cs typeface="+mn-cs"/>
            </a:endParaRPr>
          </a:p>
        </p:txBody>
      </p:sp>
      <p:sp>
        <p:nvSpPr>
          <p:cNvPr id="1034" name="Rectangle 20"/>
          <p:cNvSpPr>
            <a:spLocks noGrp="1" noChangeArrowheads="1"/>
          </p:cNvSpPr>
          <p:nvPr>
            <p:ph type="title"/>
          </p:nvPr>
        </p:nvSpPr>
        <p:spPr bwMode="auto">
          <a:xfrm>
            <a:off x="1295400" y="0"/>
            <a:ext cx="70866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pic>
        <p:nvPicPr>
          <p:cNvPr id="1035" name="Picture 21" descr="1024_greendot_divider"/>
          <p:cNvPicPr>
            <a:picLocks noChangeAspect="1" noChangeArrowheads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48400"/>
            <a:ext cx="9144000" cy="179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386882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359" r:id="rId1"/>
    <p:sldLayoutId id="2147485360" r:id="rId2"/>
    <p:sldLayoutId id="2147485361" r:id="rId3"/>
    <p:sldLayoutId id="2147485362" r:id="rId4"/>
    <p:sldLayoutId id="2147485363" r:id="rId5"/>
    <p:sldLayoutId id="2147485364" r:id="rId6"/>
    <p:sldLayoutId id="2147485365" r:id="rId7"/>
    <p:sldLayoutId id="2147485366" r:id="rId8"/>
    <p:sldLayoutId id="2147485367" r:id="rId9"/>
    <p:sldLayoutId id="2147485368" r:id="rId10"/>
    <p:sldLayoutId id="2147485369" r:id="rId11"/>
    <p:sldLayoutId id="2147485370" r:id="rId12"/>
    <p:sldLayoutId id="2147485371" r:id="rId13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800">
          <a:solidFill>
            <a:srgbClr val="23346C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 b="1">
          <a:solidFill>
            <a:schemeClr val="folHlink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371600"/>
            <a:ext cx="77724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400800"/>
            <a:ext cx="2438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b="0" dirty="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13.12.12</a:t>
            </a:r>
            <a:endParaRPr lang="en-US" b="0" dirty="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819400" y="6400800"/>
            <a:ext cx="3733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base">
              <a:spcBef>
                <a:spcPts val="0"/>
              </a:spcBef>
              <a:spcAft>
                <a:spcPts val="0"/>
              </a:spcAft>
              <a:defRPr sz="1400" b="0">
                <a:solidFill>
                  <a:srgbClr val="23346C"/>
                </a:solidFill>
                <a:latin typeface="+mn-lt"/>
                <a:ea typeface="+mn-ea"/>
                <a:cs typeface="+mn-cs"/>
              </a:defRPr>
            </a:lvl1pPr>
          </a:lstStyle>
          <a:p>
            <a:pPr defTabSz="457200" eaLnBrk="1" hangingPunct="1"/>
            <a:r>
              <a:rPr lang="en-US" dirty="0" smtClean="0"/>
              <a:t>N. Walker - ILC PAC TDR review</a:t>
            </a:r>
            <a:endParaRPr lang="en-US" dirty="0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4008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</a:pPr>
            <a:fld id="{AAB6FA28-7AEC-3F43-9C2D-3DB969CFEC6A}" type="slidenum">
              <a:rPr lang="en-US" b="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 b="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4102" name="Text Box 6"/>
          <p:cNvSpPr txBox="1">
            <a:spLocks noChangeArrowheads="1"/>
          </p:cNvSpPr>
          <p:nvPr/>
        </p:nvSpPr>
        <p:spPr bwMode="auto">
          <a:xfrm>
            <a:off x="1295400" y="0"/>
            <a:ext cx="762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defTabSz="457200" eaLnBrk="1" fontAlgn="auto" hangingPunct="1">
              <a:spcBef>
                <a:spcPct val="50000"/>
              </a:spcBef>
              <a:spcAft>
                <a:spcPts val="0"/>
              </a:spcAft>
              <a:defRPr/>
            </a:pPr>
            <a:endParaRPr lang="en-US" sz="2400" b="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4103" name="Text Box 7"/>
          <p:cNvSpPr txBox="1">
            <a:spLocks noChangeArrowheads="1"/>
          </p:cNvSpPr>
          <p:nvPr/>
        </p:nvSpPr>
        <p:spPr bwMode="auto">
          <a:xfrm>
            <a:off x="1828800" y="0"/>
            <a:ext cx="6629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defTabSz="457200" eaLnBrk="1" fontAlgn="auto" hangingPunct="1">
              <a:spcBef>
                <a:spcPct val="50000"/>
              </a:spcBef>
              <a:spcAft>
                <a:spcPts val="0"/>
              </a:spcAft>
              <a:defRPr/>
            </a:pPr>
            <a:endParaRPr lang="en-US" sz="2400" b="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2056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1295400" y="76200"/>
            <a:ext cx="70866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/>
          </a:p>
        </p:txBody>
      </p:sp>
      <p:pic>
        <p:nvPicPr>
          <p:cNvPr id="2057" name="Picture 9" descr="1024_greendot_divider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0" y="6248400"/>
            <a:ext cx="9144000" cy="179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8" name="Picture 10" descr="ilccolor"/>
          <p:cNvPicPr>
            <a:picLocks noChangeAspect="1" noChangeArrowheads="1"/>
          </p:cNvPicPr>
          <p:nvPr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52400"/>
            <a:ext cx="1219200" cy="79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9" name="Picture 11" descr="1024_greendot_divider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1295400" y="838200"/>
            <a:ext cx="7848600" cy="153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9651907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373" r:id="rId1"/>
    <p:sldLayoutId id="2147485374" r:id="rId2"/>
    <p:sldLayoutId id="2147485375" r:id="rId3"/>
    <p:sldLayoutId id="2147485376" r:id="rId4"/>
    <p:sldLayoutId id="2147485377" r:id="rId5"/>
    <p:sldLayoutId id="2147485378" r:id="rId6"/>
    <p:sldLayoutId id="2147485379" r:id="rId7"/>
    <p:sldLayoutId id="2147485380" r:id="rId8"/>
    <p:sldLayoutId id="2147485381" r:id="rId9"/>
    <p:sldLayoutId id="2147485382" r:id="rId10"/>
    <p:sldLayoutId id="2147485383" r:id="rId11"/>
  </p:sldLayoutIdLst>
  <p:transition>
    <p:fade/>
  </p:transition>
  <p:hf hd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800">
          <a:solidFill>
            <a:srgbClr val="23346C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400" b="1">
          <a:solidFill>
            <a:srgbClr val="23346C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-12700"/>
            <a:ext cx="9152990" cy="984775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 sz="1800" b="0">
              <a:solidFill>
                <a:prstClr val="white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32894" y="-3192"/>
            <a:ext cx="6536390" cy="9879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9053" y="990544"/>
            <a:ext cx="8915813" cy="55570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228" y="6558965"/>
            <a:ext cx="1732895" cy="28574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17375E"/>
                </a:solidFill>
              </a:defRPr>
            </a:lvl1pPr>
          </a:lstStyle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b="0" smtClean="0">
                <a:latin typeface="Arial"/>
                <a:ea typeface="+mn-ea"/>
                <a:cs typeface="+mn-cs"/>
              </a:rPr>
              <a:t>February 25, 2013</a:t>
            </a:r>
            <a:endParaRPr lang="en-US" b="0" dirty="0">
              <a:latin typeface="Arial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732895" y="6547616"/>
            <a:ext cx="5674901" cy="3103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17375E"/>
                </a:solidFill>
              </a:defRPr>
            </a:lvl1pPr>
          </a:lstStyle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b="0" smtClean="0">
                <a:latin typeface="Arial"/>
                <a:ea typeface="+mn-ea"/>
                <a:cs typeface="+mn-cs"/>
              </a:rPr>
              <a:t>Mark A. Palmer | Frontier Capabilities Workshop (U. Chicago, Feb 25-26, 2013) </a:t>
            </a:r>
            <a:endParaRPr lang="en-US" b="0" dirty="0">
              <a:latin typeface="Arial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407796" y="6547616"/>
            <a:ext cx="1736203" cy="3103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17375E"/>
                </a:solidFill>
              </a:defRPr>
            </a:lvl1pPr>
          </a:lstStyle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</a:pPr>
            <a:fld id="{8A5FAC83-C8C4-8046-B35B-A89823688311}" type="slidenum">
              <a:rPr lang="en-US" b="0" smtClean="0">
                <a:latin typeface="Arial"/>
                <a:ea typeface="+mn-ea"/>
                <a:cs typeface="+mn-cs"/>
              </a:rPr>
              <a:pPr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 b="0" dirty="0">
              <a:latin typeface="Arial"/>
              <a:ea typeface="+mn-ea"/>
              <a:cs typeface="+mn-cs"/>
            </a:endParaRPr>
          </a:p>
        </p:txBody>
      </p:sp>
      <p:pic>
        <p:nvPicPr>
          <p:cNvPr id="9" name="Picture 2" descr="C:\Documents and Settings\sgeer\My Documents\MAP\MAP-LOGO.png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8294684" y="-10111"/>
            <a:ext cx="857250" cy="974725"/>
          </a:xfrm>
          <a:prstGeom prst="rect">
            <a:avLst/>
          </a:prstGeom>
          <a:noFill/>
          <a:ln w="50800">
            <a:noFill/>
          </a:ln>
          <a:effectLst/>
        </p:spPr>
      </p:pic>
      <p:sp>
        <p:nvSpPr>
          <p:cNvPr id="11" name="Rectangle 10"/>
          <p:cNvSpPr/>
          <p:nvPr/>
        </p:nvSpPr>
        <p:spPr>
          <a:xfrm>
            <a:off x="0" y="0"/>
            <a:ext cx="1243452" cy="977314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 sz="1800" b="0">
              <a:solidFill>
                <a:prstClr val="white"/>
              </a:solidFill>
            </a:endParaRPr>
          </a:p>
        </p:txBody>
      </p:sp>
      <p:cxnSp>
        <p:nvCxnSpPr>
          <p:cNvPr id="16" name="Straight Connector 15"/>
          <p:cNvCxnSpPr/>
          <p:nvPr/>
        </p:nvCxnSpPr>
        <p:spPr>
          <a:xfrm>
            <a:off x="13228" y="6547616"/>
            <a:ext cx="9126534" cy="0"/>
          </a:xfrm>
          <a:prstGeom prst="line">
            <a:avLst/>
          </a:prstGeom>
          <a:ln>
            <a:solidFill>
              <a:schemeClr val="tx2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0" y="990544"/>
            <a:ext cx="9152990" cy="0"/>
          </a:xfrm>
          <a:prstGeom prst="line">
            <a:avLst/>
          </a:prstGeom>
          <a:ln>
            <a:solidFill>
              <a:schemeClr val="tx2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4" name="Picture 13" descr="FermilabLogo_White].eps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349708"/>
            <a:ext cx="1732894" cy="3143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07343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385" r:id="rId1"/>
    <p:sldLayoutId id="2147485386" r:id="rId2"/>
    <p:sldLayoutId id="2147485387" r:id="rId3"/>
    <p:sldLayoutId id="2147485388" r:id="rId4"/>
    <p:sldLayoutId id="2147485389" r:id="rId5"/>
    <p:sldLayoutId id="2147485390" r:id="rId6"/>
    <p:sldLayoutId id="2147485391" r:id="rId7"/>
    <p:sldLayoutId id="2147485392" r:id="rId8"/>
    <p:sldLayoutId id="2147485393" r:id="rId9"/>
    <p:sldLayoutId id="2147485394" r:id="rId10"/>
    <p:sldLayoutId id="2147485395" r:id="rId11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36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2">
              <a:lumMod val="7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accent3">
              <a:lumMod val="50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accent2">
              <a:lumMod val="7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accent4">
              <a:lumMod val="7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New 36in Header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0" y="0"/>
            <a:ext cx="9144000" cy="966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0" y="838200"/>
            <a:ext cx="9144000" cy="579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6200" y="6629400"/>
            <a:ext cx="17526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fontAlgn="base">
              <a:defRPr sz="1200" i="1" smtClean="0">
                <a:solidFill>
                  <a:srgbClr val="000000"/>
                </a:solidFill>
                <a:latin typeface="Times New Roman" pitchFamily="18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r>
              <a:rPr lang="en-US" smtClean="0"/>
              <a:t>10 March, 2013</a:t>
            </a:r>
            <a:endParaRPr lang="en-US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828800" y="6629400"/>
            <a:ext cx="5486400" cy="179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base">
              <a:defRPr sz="1200" i="1" smtClean="0">
                <a:solidFill>
                  <a:srgbClr val="000000"/>
                </a:solidFill>
                <a:latin typeface="Times New Roman" pitchFamily="18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r>
              <a:rPr lang="en-US" smtClean="0"/>
              <a:t>Marc Ross, SLAC</a:t>
            </a:r>
            <a:endParaRPr lang="en-US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382000" y="6629400"/>
            <a:ext cx="685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fontAlgn="base">
              <a:defRPr sz="1200" i="1">
                <a:solidFill>
                  <a:srgbClr val="000000"/>
                </a:solidFill>
                <a:latin typeface="Times New Roman" pitchFamily="18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fld id="{721C630D-1E71-4700-838C-EC39C48E991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4103" name="Line 7"/>
          <p:cNvSpPr>
            <a:spLocks noChangeShapeType="1"/>
          </p:cNvSpPr>
          <p:nvPr/>
        </p:nvSpPr>
        <p:spPr bwMode="auto">
          <a:xfrm>
            <a:off x="0" y="6629400"/>
            <a:ext cx="9140825" cy="0"/>
          </a:xfrm>
          <a:prstGeom prst="line">
            <a:avLst/>
          </a:prstGeom>
          <a:noFill/>
          <a:ln w="38100">
            <a:solidFill>
              <a:srgbClr val="B31B1B"/>
            </a:solidFill>
            <a:round/>
            <a:headEnd/>
            <a:tailEnd/>
          </a:ln>
          <a:effectLst/>
        </p:spPr>
        <p:txBody>
          <a:bodyPr/>
          <a:lstStyle/>
          <a:p>
            <a:pPr fontAlgn="base">
              <a:defRPr/>
            </a:pPr>
            <a:endParaRPr lang="en-US" sz="3600">
              <a:solidFill>
                <a:srgbClr val="000000"/>
              </a:solidFill>
              <a:latin typeface="Times New Roman" pitchFamily="18" charset="0"/>
              <a:ea typeface="+mn-ea"/>
              <a:cs typeface="Arial" charset="0"/>
            </a:endParaRPr>
          </a:p>
        </p:txBody>
      </p:sp>
      <p:sp>
        <p:nvSpPr>
          <p:cNvPr id="4104" name="Rectangle 8"/>
          <p:cNvSpPr>
            <a:spLocks noChangeArrowheads="1"/>
          </p:cNvSpPr>
          <p:nvPr/>
        </p:nvSpPr>
        <p:spPr bwMode="auto">
          <a:xfrm>
            <a:off x="3541713" y="206375"/>
            <a:ext cx="1841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base">
              <a:defRPr/>
            </a:pPr>
            <a:endParaRPr lang="en-US" sz="3600">
              <a:solidFill>
                <a:srgbClr val="000000"/>
              </a:solidFill>
              <a:latin typeface="Times New Roman" pitchFamily="18" charset="0"/>
              <a:ea typeface="+mn-ea"/>
              <a:cs typeface="Arial" charset="0"/>
            </a:endParaRPr>
          </a:p>
        </p:txBody>
      </p:sp>
      <p:sp>
        <p:nvSpPr>
          <p:cNvPr id="9225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3657600" y="0"/>
            <a:ext cx="5486400" cy="762000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342" r:id="rId1"/>
    <p:sldLayoutId id="2147484316" r:id="rId2"/>
    <p:sldLayoutId id="2147484317" r:id="rId3"/>
    <p:sldLayoutId id="2147484318" r:id="rId4"/>
    <p:sldLayoutId id="2147484319" r:id="rId5"/>
    <p:sldLayoutId id="2147484320" r:id="rId6"/>
    <p:sldLayoutId id="2147484321" r:id="rId7"/>
    <p:sldLayoutId id="2147484322" r:id="rId8"/>
    <p:sldLayoutId id="2147484323" r:id="rId9"/>
    <p:sldLayoutId id="2147484324" r:id="rId10"/>
    <p:sldLayoutId id="2147484325" r:id="rId11"/>
    <p:sldLayoutId id="2147484326" r:id="rId12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rgbClr val="B31B1B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2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rgbClr val="0000FF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rgbClr val="006600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rgbClr val="660066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660066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660066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660066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660066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New 36in Header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0" y="0"/>
            <a:ext cx="9144000" cy="966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0" y="838200"/>
            <a:ext cx="9144000" cy="579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6200" y="6629400"/>
            <a:ext cx="17526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fontAlgn="base">
              <a:defRPr sz="1200" i="1" smtClean="0">
                <a:solidFill>
                  <a:srgbClr val="000000"/>
                </a:solidFill>
                <a:latin typeface="Times New Roman" pitchFamily="18" charset="0"/>
                <a:ea typeface="+mn-ea"/>
                <a:cs typeface="Arial" charset="0"/>
              </a:defRPr>
            </a:lvl1pPr>
          </a:lstStyle>
          <a:p>
            <a:pPr algn="l" rtl="0" eaLnBrk="0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kern="1200" smtClean="0"/>
              <a:t>10 March, 2013</a:t>
            </a:r>
            <a:endParaRPr lang="en-US" b="1" kern="1200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828800" y="6629400"/>
            <a:ext cx="5486400" cy="179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base">
              <a:defRPr sz="1200" i="1" smtClean="0">
                <a:solidFill>
                  <a:srgbClr val="000000"/>
                </a:solidFill>
                <a:latin typeface="Times New Roman" pitchFamily="18" charset="0"/>
                <a:ea typeface="+mn-ea"/>
                <a:cs typeface="Arial" charset="0"/>
              </a:defRPr>
            </a:lvl1pPr>
          </a:lstStyle>
          <a:p>
            <a:pPr rtl="0" eaLnBrk="0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kern="1200" smtClean="0"/>
              <a:t>Marc Ross, SLAC</a:t>
            </a:r>
            <a:endParaRPr lang="en-US" b="1" kern="1200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382000" y="6629400"/>
            <a:ext cx="685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fontAlgn="base">
              <a:defRPr sz="1200" i="1">
                <a:solidFill>
                  <a:srgbClr val="000000"/>
                </a:solidFill>
                <a:latin typeface="Times New Roman" pitchFamily="18" charset="0"/>
                <a:ea typeface="+mn-ea"/>
                <a:cs typeface="Arial" charset="0"/>
              </a:defRPr>
            </a:lvl1pPr>
          </a:lstStyle>
          <a:p>
            <a:pPr rtl="0" eaLnBrk="0" hangingPunct="0">
              <a:spcBef>
                <a:spcPct val="0"/>
              </a:spcBef>
              <a:spcAft>
                <a:spcPct val="0"/>
              </a:spcAft>
              <a:defRPr/>
            </a:pPr>
            <a:fld id="{721C630D-1E71-4700-838C-EC39C48E9913}" type="slidenum">
              <a:rPr lang="en-US" b="1" kern="1200"/>
              <a:pPr rtl="0" eaLnBrk="0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b="1" kern="1200"/>
          </a:p>
        </p:txBody>
      </p:sp>
      <p:sp>
        <p:nvSpPr>
          <p:cNvPr id="4103" name="Line 7"/>
          <p:cNvSpPr>
            <a:spLocks noChangeShapeType="1"/>
          </p:cNvSpPr>
          <p:nvPr/>
        </p:nvSpPr>
        <p:spPr bwMode="auto">
          <a:xfrm>
            <a:off x="0" y="6629400"/>
            <a:ext cx="9140825" cy="0"/>
          </a:xfrm>
          <a:prstGeom prst="line">
            <a:avLst/>
          </a:prstGeom>
          <a:noFill/>
          <a:ln w="38100">
            <a:solidFill>
              <a:srgbClr val="B31B1B"/>
            </a:solidFill>
            <a:round/>
            <a:headEnd/>
            <a:tailEnd/>
          </a:ln>
          <a:effectLst/>
        </p:spPr>
        <p:txBody>
          <a:bodyPr/>
          <a:lstStyle/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3600" b="1" kern="1200">
              <a:solidFill>
                <a:srgbClr val="000000"/>
              </a:solidFill>
              <a:latin typeface="Times New Roman" pitchFamily="18" charset="0"/>
              <a:ea typeface="Arial Unicode MS" pitchFamily="34" charset="-128"/>
              <a:cs typeface="Arial" charset="0"/>
            </a:endParaRPr>
          </a:p>
        </p:txBody>
      </p:sp>
      <p:sp>
        <p:nvSpPr>
          <p:cNvPr id="4104" name="Rectangle 8"/>
          <p:cNvSpPr>
            <a:spLocks noChangeArrowheads="1"/>
          </p:cNvSpPr>
          <p:nvPr/>
        </p:nvSpPr>
        <p:spPr bwMode="auto">
          <a:xfrm>
            <a:off x="3541713" y="206375"/>
            <a:ext cx="1841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3600" b="1" kern="1200">
              <a:solidFill>
                <a:srgbClr val="000000"/>
              </a:solidFill>
              <a:latin typeface="Times New Roman" pitchFamily="18" charset="0"/>
              <a:ea typeface="Arial Unicode MS" pitchFamily="34" charset="-128"/>
              <a:cs typeface="Arial" charset="0"/>
            </a:endParaRPr>
          </a:p>
        </p:txBody>
      </p:sp>
      <p:sp>
        <p:nvSpPr>
          <p:cNvPr id="9225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3657600" y="0"/>
            <a:ext cx="5486400" cy="762000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382" r:id="rId1"/>
    <p:sldLayoutId id="2147484383" r:id="rId2"/>
    <p:sldLayoutId id="2147484384" r:id="rId3"/>
    <p:sldLayoutId id="2147484385" r:id="rId4"/>
    <p:sldLayoutId id="2147484386" r:id="rId5"/>
    <p:sldLayoutId id="2147484387" r:id="rId6"/>
    <p:sldLayoutId id="2147484388" r:id="rId7"/>
    <p:sldLayoutId id="2147484389" r:id="rId8"/>
    <p:sldLayoutId id="2147484390" r:id="rId9"/>
    <p:sldLayoutId id="2147484391" r:id="rId10"/>
    <p:sldLayoutId id="2147484392" r:id="rId11"/>
    <p:sldLayoutId id="2147484393" r:id="rId12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rgbClr val="B31B1B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2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rgbClr val="0000FF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rgbClr val="006600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rgbClr val="660066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660066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660066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660066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660066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537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0"/>
            <a:ext cx="70104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48537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143000"/>
            <a:ext cx="7772400" cy="5181600"/>
          </a:xfrm>
          <a:prstGeom prst="rect">
            <a:avLst/>
          </a:prstGeom>
          <a:noFill/>
          <a:ln w="19050">
            <a:solidFill>
              <a:srgbClr val="006600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8538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477000"/>
            <a:ext cx="1905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000" b="1">
                <a:solidFill>
                  <a:srgbClr val="800000"/>
                </a:solidFill>
                <a:latin typeface="+mj-lt"/>
              </a:defRPr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kern="1200" smtClean="0">
                <a:latin typeface="Arial Rounded MT Bold"/>
                <a:ea typeface="+mn-ea"/>
                <a:cs typeface="+mn-cs"/>
              </a:rPr>
              <a:t>10 March, 2013</a:t>
            </a:r>
            <a:endParaRPr lang="en-US" kern="1200">
              <a:latin typeface="Arial Rounded MT Bold"/>
              <a:ea typeface="+mn-ea"/>
              <a:cs typeface="+mn-cs"/>
            </a:endParaRPr>
          </a:p>
        </p:txBody>
      </p:sp>
      <p:sp>
        <p:nvSpPr>
          <p:cNvPr id="48538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819400" y="6477000"/>
            <a:ext cx="3657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000" b="1">
                <a:solidFill>
                  <a:srgbClr val="800000"/>
                </a:solidFill>
                <a:latin typeface="+mj-lt"/>
              </a:defRPr>
            </a:lvl1pPr>
          </a:lstStyle>
          <a:p>
            <a:pPr rtl="0" fontAlgn="base">
              <a:spcBef>
                <a:spcPct val="0"/>
              </a:spcBef>
              <a:spcAft>
                <a:spcPct val="0"/>
              </a:spcAft>
            </a:pPr>
            <a:r>
              <a:rPr lang="en-US" kern="1200" smtClean="0">
                <a:latin typeface="Arial Rounded MT Bold"/>
                <a:ea typeface="+mn-ea"/>
                <a:cs typeface="+mn-cs"/>
              </a:rPr>
              <a:t>Marc Ross, SLAC</a:t>
            </a:r>
            <a:endParaRPr lang="en-US" kern="1200">
              <a:latin typeface="Arial Rounded MT Bold"/>
              <a:ea typeface="+mn-ea"/>
              <a:cs typeface="+mn-cs"/>
            </a:endParaRPr>
          </a:p>
        </p:txBody>
      </p:sp>
      <p:sp>
        <p:nvSpPr>
          <p:cNvPr id="48538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1800" y="6477000"/>
            <a:ext cx="1905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000" b="1">
                <a:solidFill>
                  <a:srgbClr val="800000"/>
                </a:solidFill>
                <a:latin typeface="+mj-lt"/>
              </a:defRPr>
            </a:lvl1pPr>
          </a:lstStyle>
          <a:p>
            <a:pPr rtl="0" fontAlgn="base">
              <a:spcBef>
                <a:spcPct val="0"/>
              </a:spcBef>
              <a:spcAft>
                <a:spcPct val="0"/>
              </a:spcAft>
            </a:pPr>
            <a:fld id="{45E50D4D-BACB-4594-BD45-E54906E15019}" type="slidenum">
              <a:rPr lang="en-US" kern="1200">
                <a:latin typeface="Arial Rounded MT Bold"/>
                <a:ea typeface="+mn-ea"/>
                <a:cs typeface="+mn-cs"/>
              </a:rPr>
              <a:pPr rtl="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kern="1200">
              <a:latin typeface="Times" pitchFamily="18" charset="0"/>
              <a:ea typeface="+mn-ea"/>
              <a:cs typeface="+mn-cs"/>
            </a:endParaRPr>
          </a:p>
        </p:txBody>
      </p:sp>
      <p:sp>
        <p:nvSpPr>
          <p:cNvPr id="485383" name="Line 7"/>
          <p:cNvSpPr>
            <a:spLocks noChangeShapeType="1"/>
          </p:cNvSpPr>
          <p:nvPr/>
        </p:nvSpPr>
        <p:spPr bwMode="auto">
          <a:xfrm>
            <a:off x="381000" y="6477000"/>
            <a:ext cx="8382000" cy="0"/>
          </a:xfrm>
          <a:prstGeom prst="line">
            <a:avLst/>
          </a:prstGeom>
          <a:noFill/>
          <a:ln w="19050">
            <a:solidFill>
              <a:srgbClr val="8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en-US" sz="2400" kern="1200">
              <a:solidFill>
                <a:srgbClr val="000000"/>
              </a:solidFill>
              <a:latin typeface="Times New Roman" pitchFamily="18" charset="0"/>
              <a:ea typeface="+mn-ea"/>
              <a:cs typeface="+mn-cs"/>
            </a:endParaRPr>
          </a:p>
        </p:txBody>
      </p:sp>
      <p:sp>
        <p:nvSpPr>
          <p:cNvPr id="485384" name="Rectangle 8"/>
          <p:cNvSpPr>
            <a:spLocks noChangeArrowheads="1"/>
          </p:cNvSpPr>
          <p:nvPr/>
        </p:nvSpPr>
        <p:spPr bwMode="auto">
          <a:xfrm>
            <a:off x="76200" y="838200"/>
            <a:ext cx="8458200" cy="76200"/>
          </a:xfrm>
          <a:prstGeom prst="rect">
            <a:avLst/>
          </a:prstGeom>
          <a:solidFill>
            <a:srgbClr val="0000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en-US" sz="2400" kern="1200">
              <a:solidFill>
                <a:srgbClr val="000000"/>
              </a:solidFill>
              <a:latin typeface="Times New Roman" pitchFamily="18" charset="0"/>
              <a:ea typeface="+mn-ea"/>
              <a:cs typeface="+mn-cs"/>
            </a:endParaRPr>
          </a:p>
        </p:txBody>
      </p:sp>
      <p:sp>
        <p:nvSpPr>
          <p:cNvPr id="485385" name="Rectangle 9"/>
          <p:cNvSpPr>
            <a:spLocks noChangeArrowheads="1"/>
          </p:cNvSpPr>
          <p:nvPr/>
        </p:nvSpPr>
        <p:spPr bwMode="auto">
          <a:xfrm>
            <a:off x="381000" y="990600"/>
            <a:ext cx="8458200" cy="76200"/>
          </a:xfrm>
          <a:prstGeom prst="rect">
            <a:avLst/>
          </a:prstGeom>
          <a:solidFill>
            <a:srgbClr val="3399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en-US" sz="2400" kern="1200">
              <a:solidFill>
                <a:srgbClr val="000000"/>
              </a:solidFill>
              <a:latin typeface="Times New Roman" pitchFamily="18" charset="0"/>
              <a:ea typeface="+mn-ea"/>
              <a:cs typeface="+mn-cs"/>
            </a:endParaRPr>
          </a:p>
        </p:txBody>
      </p:sp>
      <p:sp>
        <p:nvSpPr>
          <p:cNvPr id="485386" name="Text Box 10"/>
          <p:cNvSpPr txBox="1">
            <a:spLocks noChangeArrowheads="1"/>
          </p:cNvSpPr>
          <p:nvPr/>
        </p:nvSpPr>
        <p:spPr bwMode="auto">
          <a:xfrm>
            <a:off x="8305800" y="-228600"/>
            <a:ext cx="914400" cy="976313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r>
              <a:rPr lang="en-US" sz="4800" kern="1200">
                <a:solidFill>
                  <a:srgbClr val="000000"/>
                </a:solidFill>
                <a:latin typeface="FermiLgo" pitchFamily="2" charset="0"/>
                <a:ea typeface="+mn-ea"/>
                <a:cs typeface="+mn-cs"/>
              </a:rPr>
              <a:t>f</a:t>
            </a:r>
          </a:p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r>
              <a:rPr lang="en-US" sz="1000" kern="1200">
                <a:solidFill>
                  <a:srgbClr val="CC0000"/>
                </a:solidFill>
                <a:latin typeface="Arial Rounded MT Bold" pitchFamily="34" charset="0"/>
                <a:ea typeface="+mn-ea"/>
                <a:cs typeface="+mn-cs"/>
              </a:rPr>
              <a:t>Fermilab</a:t>
            </a:r>
          </a:p>
        </p:txBody>
      </p:sp>
      <p:pic>
        <p:nvPicPr>
          <p:cNvPr id="485387" name="Picture 11" descr="ilccolor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0" y="152400"/>
            <a:ext cx="838200" cy="547688"/>
          </a:xfrm>
          <a:prstGeom prst="rect">
            <a:avLst/>
          </a:prstGeom>
          <a:noFill/>
        </p:spPr>
      </p:pic>
      <p:pic>
        <p:nvPicPr>
          <p:cNvPr id="485388" name="Picture 12" descr="1024_greendot_divider"/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914400" y="685800"/>
            <a:ext cx="7848600" cy="153988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464" r:id="rId1"/>
    <p:sldLayoutId id="2147484465" r:id="rId2"/>
    <p:sldLayoutId id="2147484466" r:id="rId3"/>
    <p:sldLayoutId id="2147484467" r:id="rId4"/>
    <p:sldLayoutId id="2147484468" r:id="rId5"/>
    <p:sldLayoutId id="2147484469" r:id="rId6"/>
    <p:sldLayoutId id="2147484470" r:id="rId7"/>
    <p:sldLayoutId id="2147484471" r:id="rId8"/>
    <p:sldLayoutId id="2147484472" r:id="rId9"/>
    <p:sldLayoutId id="2147484473" r:id="rId10"/>
    <p:sldLayoutId id="2147484474" r:id="rId11"/>
    <p:sldLayoutId id="2147484475" r:id="rId12"/>
    <p:sldLayoutId id="2147484476" r:id="rId13"/>
    <p:sldLayoutId id="2147484477" r:id="rId14"/>
  </p:sldLayoutIdLst>
  <p:hf hdr="0"/>
  <p:txStyles>
    <p:titleStyle>
      <a:lvl1pPr algn="ctr" rtl="0" fontAlgn="base">
        <a:spcBef>
          <a:spcPct val="0"/>
        </a:spcBef>
        <a:spcAft>
          <a:spcPct val="0"/>
        </a:spcAft>
        <a:defRPr sz="3600" b="1">
          <a:solidFill>
            <a:srgbClr val="008000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3600" b="1">
          <a:solidFill>
            <a:srgbClr val="008000"/>
          </a:solidFill>
          <a:latin typeface="Arial Rounded MT Bold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3600" b="1">
          <a:solidFill>
            <a:srgbClr val="008000"/>
          </a:solidFill>
          <a:latin typeface="Arial Rounded MT Bold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3600" b="1">
          <a:solidFill>
            <a:srgbClr val="008000"/>
          </a:solidFill>
          <a:latin typeface="Arial Rounded MT Bold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3600" b="1">
          <a:solidFill>
            <a:srgbClr val="008000"/>
          </a:solidFill>
          <a:latin typeface="Arial Rounded MT Bold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 b="1">
          <a:solidFill>
            <a:srgbClr val="008000"/>
          </a:solidFill>
          <a:latin typeface="Arial Rounded MT Bold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 b="1">
          <a:solidFill>
            <a:srgbClr val="008000"/>
          </a:solidFill>
          <a:latin typeface="Arial Rounded MT Bold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 b="1">
          <a:solidFill>
            <a:srgbClr val="008000"/>
          </a:solidFill>
          <a:latin typeface="Arial Rounded MT Bold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 b="1">
          <a:solidFill>
            <a:srgbClr val="008000"/>
          </a:solidFill>
          <a:latin typeface="Arial Rounded MT Bold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24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000" b="1">
          <a:solidFill>
            <a:srgbClr val="000099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b="1">
          <a:solidFill>
            <a:srgbClr val="378614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1600" b="1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1000" b="1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1000" b="1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1000" b="1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1000" b="1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1000" b="1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0" y="838200"/>
            <a:ext cx="9144000" cy="579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6200" y="6629400"/>
            <a:ext cx="35814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i="1" smtClean="0">
                <a:latin typeface="+mn-lt"/>
              </a:defRPr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kern="1200" smtClean="0">
                <a:solidFill>
                  <a:srgbClr val="000000"/>
                </a:solidFill>
                <a:latin typeface="Arial"/>
                <a:ea typeface="+mn-ea"/>
                <a:cs typeface="Arial" charset="0"/>
              </a:rPr>
              <a:t>10 March, 2013</a:t>
            </a:r>
            <a:endParaRPr lang="en-US" kern="1200">
              <a:solidFill>
                <a:srgbClr val="000000"/>
              </a:solidFill>
              <a:latin typeface="Arial"/>
              <a:ea typeface="+mn-ea"/>
              <a:cs typeface="Arial" charset="0"/>
            </a:endParaRP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828800" y="6629400"/>
            <a:ext cx="5486400" cy="179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200" i="1" smtClean="0">
                <a:latin typeface="+mn-lt"/>
              </a:defRPr>
            </a:lvl1pPr>
          </a:lstStyle>
          <a:p>
            <a:pPr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kern="1200" smtClean="0">
                <a:solidFill>
                  <a:srgbClr val="000000"/>
                </a:solidFill>
                <a:latin typeface="Arial"/>
                <a:ea typeface="+mn-ea"/>
                <a:cs typeface="Arial" charset="0"/>
              </a:rPr>
              <a:t>Marc Ross, SLAC</a:t>
            </a:r>
            <a:endParaRPr lang="en-US" kern="1200">
              <a:solidFill>
                <a:srgbClr val="000000"/>
              </a:solidFill>
              <a:latin typeface="Arial"/>
              <a:ea typeface="+mn-ea"/>
              <a:cs typeface="Arial" charset="0"/>
            </a:endParaRP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382000" y="6629400"/>
            <a:ext cx="6858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i="1" smtClean="0">
                <a:latin typeface="+mn-lt"/>
              </a:defRPr>
            </a:lvl1pPr>
          </a:lstStyle>
          <a:p>
            <a:pPr rtl="0" fontAlgn="base">
              <a:spcBef>
                <a:spcPct val="0"/>
              </a:spcBef>
              <a:spcAft>
                <a:spcPct val="0"/>
              </a:spcAft>
              <a:defRPr/>
            </a:pPr>
            <a:fld id="{06F6EE35-FBF3-459F-A2CB-5C95F0D81202}" type="slidenum">
              <a:rPr lang="en-US" kern="1200">
                <a:solidFill>
                  <a:srgbClr val="000000"/>
                </a:solidFill>
                <a:latin typeface="Arial"/>
                <a:ea typeface="+mn-ea"/>
                <a:cs typeface="Arial" charset="0"/>
              </a:rPr>
              <a:pPr rtl="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kern="1200">
              <a:solidFill>
                <a:srgbClr val="000000"/>
              </a:solidFill>
              <a:latin typeface="Arial"/>
              <a:ea typeface="+mn-ea"/>
              <a:cs typeface="Arial" charset="0"/>
            </a:endParaRPr>
          </a:p>
        </p:txBody>
      </p:sp>
      <p:sp>
        <p:nvSpPr>
          <p:cNvPr id="4103" name="Line 7"/>
          <p:cNvSpPr>
            <a:spLocks noChangeShapeType="1"/>
          </p:cNvSpPr>
          <p:nvPr/>
        </p:nvSpPr>
        <p:spPr bwMode="auto">
          <a:xfrm>
            <a:off x="0" y="6629400"/>
            <a:ext cx="9140825" cy="0"/>
          </a:xfrm>
          <a:prstGeom prst="line">
            <a:avLst/>
          </a:prstGeom>
          <a:noFill/>
          <a:ln w="38100">
            <a:solidFill>
              <a:srgbClr val="B31B1B"/>
            </a:solidFill>
            <a:round/>
            <a:headEnd/>
            <a:tailEnd/>
          </a:ln>
          <a:effectLst/>
        </p:spPr>
        <p:txBody>
          <a:bodyPr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3600" kern="1200">
              <a:solidFill>
                <a:srgbClr val="000000"/>
              </a:solidFill>
              <a:latin typeface="Times New Roman" pitchFamily="18" charset="0"/>
              <a:ea typeface="+mn-ea"/>
              <a:cs typeface="Arial" charset="0"/>
            </a:endParaRPr>
          </a:p>
        </p:txBody>
      </p:sp>
      <p:sp>
        <p:nvSpPr>
          <p:cNvPr id="4104" name="Rectangle 8"/>
          <p:cNvSpPr>
            <a:spLocks noChangeArrowheads="1"/>
          </p:cNvSpPr>
          <p:nvPr/>
        </p:nvSpPr>
        <p:spPr bwMode="auto">
          <a:xfrm>
            <a:off x="3541713" y="206375"/>
            <a:ext cx="1841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3600" kern="1200">
              <a:solidFill>
                <a:srgbClr val="000000"/>
              </a:solidFill>
              <a:latin typeface="Times New Roman" pitchFamily="18" charset="0"/>
              <a:ea typeface="+mn-ea"/>
              <a:cs typeface="Arial" charset="0"/>
            </a:endParaRPr>
          </a:p>
        </p:txBody>
      </p:sp>
      <p:sp>
        <p:nvSpPr>
          <p:cNvPr id="1033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3657600" y="0"/>
            <a:ext cx="5486400" cy="762000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pic>
        <p:nvPicPr>
          <p:cNvPr id="10" name="Picture 9" descr="CLASSE 36 Header Red IPAC.png"/>
          <p:cNvPicPr>
            <a:picLocks noChangeAspect="1"/>
          </p:cNvPicPr>
          <p:nvPr/>
        </p:nvPicPr>
        <p:blipFill>
          <a:blip r:embed="rId15" cstate="print"/>
          <a:srcRect t="23810" r="4000" b="31746"/>
          <a:stretch>
            <a:fillRect/>
          </a:stretch>
        </p:blipFill>
        <p:spPr bwMode="auto">
          <a:xfrm>
            <a:off x="0" y="-76200"/>
            <a:ext cx="91440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10"/>
          <p:cNvSpPr txBox="1"/>
          <p:nvPr/>
        </p:nvSpPr>
        <p:spPr>
          <a:xfrm>
            <a:off x="4495800" y="457200"/>
            <a:ext cx="4572000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 rtl="0" fontAlgn="base">
              <a:spcBef>
                <a:spcPct val="0"/>
              </a:spcBef>
              <a:spcAft>
                <a:spcPct val="0"/>
              </a:spcAft>
            </a:pPr>
            <a:r>
              <a:rPr lang="en-US" sz="1000" b="1" kern="1200" dirty="0">
                <a:solidFill>
                  <a:srgbClr val="000000"/>
                </a:solidFill>
                <a:latin typeface="Times New Roman" pitchFamily="18" charset="0"/>
                <a:ea typeface="+mn-ea"/>
                <a:cs typeface="Arial" charset="0"/>
              </a:rPr>
              <a:t>IPAC10—1st International Particle Accelerator Conference, Kyoto, Japan</a:t>
            </a:r>
          </a:p>
          <a:p>
            <a:pPr algn="r" rtl="0" fontAlgn="base">
              <a:spcBef>
                <a:spcPct val="0"/>
              </a:spcBef>
              <a:spcAft>
                <a:spcPct val="0"/>
              </a:spcAft>
            </a:pPr>
            <a:r>
              <a:rPr lang="en-US" sz="1000" kern="1200" dirty="0">
                <a:solidFill>
                  <a:srgbClr val="000000"/>
                </a:solidFill>
                <a:latin typeface="Times New Roman" pitchFamily="18" charset="0"/>
                <a:ea typeface="+mn-ea"/>
                <a:cs typeface="Arial" charset="0"/>
              </a:rPr>
              <a:t>May 23–28, 2010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538" r:id="rId1"/>
    <p:sldLayoutId id="2147484539" r:id="rId2"/>
    <p:sldLayoutId id="2147484540" r:id="rId3"/>
    <p:sldLayoutId id="2147484541" r:id="rId4"/>
    <p:sldLayoutId id="2147484542" r:id="rId5"/>
    <p:sldLayoutId id="2147484543" r:id="rId6"/>
    <p:sldLayoutId id="2147484544" r:id="rId7"/>
    <p:sldLayoutId id="2147484545" r:id="rId8"/>
    <p:sldLayoutId id="2147484546" r:id="rId9"/>
    <p:sldLayoutId id="2147484547" r:id="rId10"/>
    <p:sldLayoutId id="2147484548" r:id="rId11"/>
    <p:sldLayoutId id="2147484549" r:id="rId12"/>
    <p:sldLayoutId id="2147484550" r:id="rId13"/>
  </p:sldLayoutIdLst>
  <p:timing>
    <p:tnLst>
      <p:par>
        <p:cTn id="1" dur="indefinite" restart="never" nodeType="tmRoot"/>
      </p:par>
    </p:tnLst>
  </p:timing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rgbClr val="B31B1B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2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rgbClr val="0000FF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rgbClr val="006600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rgbClr val="660066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660066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660066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660066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660066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4213" y="908050"/>
            <a:ext cx="7772400" cy="533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ja-JP" smtClean="0"/>
              <a:t>Click to edit Master text styles</a:t>
            </a:r>
          </a:p>
          <a:p>
            <a:pPr lvl="1"/>
            <a:r>
              <a:rPr lang="en-US" altLang="ja-JP" smtClean="0"/>
              <a:t>Second level</a:t>
            </a:r>
          </a:p>
          <a:p>
            <a:pPr lvl="2"/>
            <a:r>
              <a:rPr lang="en-US" altLang="ja-JP" smtClean="0"/>
              <a:t>Third level</a:t>
            </a:r>
          </a:p>
          <a:p>
            <a:pPr lvl="3"/>
            <a:r>
              <a:rPr lang="en-US" altLang="ja-JP" smtClean="0"/>
              <a:t>Fourth level</a:t>
            </a:r>
          </a:p>
          <a:p>
            <a:pPr lvl="4"/>
            <a:r>
              <a:rPr lang="en-US" altLang="ja-JP" smtClean="0"/>
              <a:t>Fifth level</a:t>
            </a:r>
          </a:p>
        </p:txBody>
      </p:sp>
      <p:sp>
        <p:nvSpPr>
          <p:cNvPr id="2056" name="Rectangle 20"/>
          <p:cNvSpPr>
            <a:spLocks noGrp="1" noChangeArrowheads="1"/>
          </p:cNvSpPr>
          <p:nvPr>
            <p:ph type="title"/>
          </p:nvPr>
        </p:nvSpPr>
        <p:spPr bwMode="auto">
          <a:xfrm>
            <a:off x="1295400" y="0"/>
            <a:ext cx="70866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ja-JP" smtClean="0"/>
              <a:t>Click to edit Master title style</a:t>
            </a:r>
          </a:p>
        </p:txBody>
      </p:sp>
      <p:sp>
        <p:nvSpPr>
          <p:cNvPr id="17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fontAlgn="base">
              <a:defRPr sz="1400">
                <a:solidFill>
                  <a:schemeClr val="tx1"/>
                </a:solidFill>
                <a:latin typeface="Arial" charset="0"/>
                <a:ea typeface="Arial Unicode MS" pitchFamily="50" charset="-128"/>
                <a:cs typeface="Arial Unicode MS" pitchFamily="50" charset="-128"/>
              </a:defRPr>
            </a:lvl1pPr>
          </a:lstStyle>
          <a:p>
            <a:pPr rtl="0" eaLnBrk="0" hangingPunct="0">
              <a:spcBef>
                <a:spcPct val="0"/>
              </a:spcBef>
              <a:spcAft>
                <a:spcPct val="0"/>
              </a:spcAft>
              <a:defRPr/>
            </a:pPr>
            <a:fld id="{431C6D05-F43E-4F22-9B08-AFCB3708FFEA}" type="slidenum">
              <a:rPr lang="ja-JP" altLang="en-US" kern="1200">
                <a:solidFill>
                  <a:srgbClr val="000000"/>
                </a:solidFill>
              </a:rPr>
              <a:pPr rtl="0" eaLnBrk="0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altLang="ja-JP" kern="1200">
              <a:solidFill>
                <a:srgbClr val="000000"/>
              </a:solidFill>
            </a:endParaRPr>
          </a:p>
        </p:txBody>
      </p:sp>
      <p:sp>
        <p:nvSpPr>
          <p:cNvPr id="18" name="Rectangle 1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843213" y="6237288"/>
            <a:ext cx="4105275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base">
              <a:defRPr sz="1600" b="1"/>
            </a:lvl1pPr>
          </a:lstStyle>
          <a:p>
            <a:pPr rtl="0" eaLnBrk="0" hangingPunct="0">
              <a:spcBef>
                <a:spcPct val="0"/>
              </a:spcBef>
              <a:spcAft>
                <a:spcPct val="0"/>
              </a:spcAft>
            </a:pPr>
            <a:r>
              <a:rPr lang="en-US" altLang="ja-JP" kern="1200" smtClean="0">
                <a:solidFill>
                  <a:srgbClr val="23346C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rPr>
              <a:t>Marc Ross, SLAC</a:t>
            </a:r>
            <a:endParaRPr lang="en-US" altLang="ja-JP" kern="1200">
              <a:solidFill>
                <a:srgbClr val="23346C"/>
              </a:solidFill>
              <a:latin typeface="Arial" pitchFamily="34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9" name="Rectangle 1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50825" y="6453188"/>
            <a:ext cx="1728788" cy="2413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fontAlgn="base">
              <a:defRPr sz="1200">
                <a:solidFill>
                  <a:schemeClr val="tx1"/>
                </a:solidFill>
              </a:defRPr>
            </a:lvl1pPr>
          </a:lstStyle>
          <a:p>
            <a:pPr algn="l" rtl="0" eaLnBrk="0" hangingPunct="0">
              <a:spcBef>
                <a:spcPct val="0"/>
              </a:spcBef>
              <a:spcAft>
                <a:spcPct val="0"/>
              </a:spcAft>
            </a:pPr>
            <a:r>
              <a:rPr lang="en-US" altLang="ja-JP" kern="1200" smtClean="0">
                <a:solidFill>
                  <a:srgbClr val="000000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rPr>
              <a:t>10 March, 2013</a:t>
            </a:r>
            <a:endParaRPr lang="en-GB" altLang="ja-JP" kern="1200">
              <a:solidFill>
                <a:srgbClr val="000000"/>
              </a:solidFill>
              <a:latin typeface="Arial" pitchFamily="34" charset="0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614" r:id="rId1"/>
    <p:sldLayoutId id="2147484695" r:id="rId2"/>
    <p:sldLayoutId id="2147484696" r:id="rId3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50" charset="-128"/>
          <a:cs typeface="Arial Unicode MS" pitchFamily="50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50" charset="-128"/>
          <a:cs typeface="Arial Unicode MS" pitchFamily="50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50" charset="-128"/>
          <a:cs typeface="Arial Unicode MS" pitchFamily="50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50" charset="-128"/>
          <a:cs typeface="Arial Unicode MS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50" charset="-128"/>
          <a:cs typeface="Arial Unicode MS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50" charset="-128"/>
          <a:cs typeface="Arial Unicode MS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50" charset="-128"/>
          <a:cs typeface="Arial Unicode MS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50" charset="-128"/>
          <a:cs typeface="Arial Unicode MS" pitchFamily="50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200">
          <a:solidFill>
            <a:srgbClr val="23346C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200" b="1">
          <a:solidFill>
            <a:schemeClr val="folHlink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New 36in Header"/>
          <p:cNvPicPr>
            <a:picLocks noChangeAspect="1" noChangeArrowheads="1"/>
          </p:cNvPicPr>
          <p:nvPr/>
        </p:nvPicPr>
        <p:blipFill>
          <a:blip r:embed="rId15" cstate="print"/>
          <a:srcRect l="81059" b="22222"/>
          <a:stretch>
            <a:fillRect/>
          </a:stretch>
        </p:blipFill>
        <p:spPr bwMode="auto">
          <a:xfrm>
            <a:off x="6400800" y="1"/>
            <a:ext cx="2743200" cy="5333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 descr="New 36in Header"/>
          <p:cNvPicPr>
            <a:picLocks noChangeAspect="1" noChangeArrowheads="1"/>
          </p:cNvPicPr>
          <p:nvPr/>
        </p:nvPicPr>
        <p:blipFill>
          <a:blip r:embed="rId16" cstate="print"/>
          <a:srcRect b="22222"/>
          <a:stretch>
            <a:fillRect/>
          </a:stretch>
        </p:blipFill>
        <p:spPr bwMode="auto">
          <a:xfrm>
            <a:off x="0" y="0"/>
            <a:ext cx="6486378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0" y="609600"/>
            <a:ext cx="9144000" cy="594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6200" y="6629400"/>
            <a:ext cx="19812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 i="1" smtClean="0">
                <a:latin typeface="+mn-lt"/>
              </a:defRPr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kern="1200" smtClean="0">
                <a:solidFill>
                  <a:srgbClr val="000000"/>
                </a:solidFill>
                <a:latin typeface="Arial"/>
                <a:ea typeface="+mn-ea"/>
                <a:cs typeface="Arial" charset="0"/>
              </a:rPr>
              <a:t>10 March, 2013</a:t>
            </a:r>
            <a:endParaRPr lang="en-US" kern="1200" dirty="0">
              <a:solidFill>
                <a:srgbClr val="000000"/>
              </a:solidFill>
              <a:latin typeface="Arial"/>
              <a:ea typeface="+mn-ea"/>
              <a:cs typeface="Arial" charset="0"/>
            </a:endParaRP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828800" y="6629400"/>
            <a:ext cx="54864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 i="1" smtClean="0">
                <a:latin typeface="+mn-lt"/>
              </a:defRPr>
            </a:lvl1pPr>
          </a:lstStyle>
          <a:p>
            <a:pPr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kern="1200" smtClean="0">
                <a:solidFill>
                  <a:srgbClr val="000000"/>
                </a:solidFill>
                <a:latin typeface="Arial"/>
                <a:ea typeface="+mn-ea"/>
                <a:cs typeface="Arial" charset="0"/>
              </a:rPr>
              <a:t>Marc Ross, SLAC</a:t>
            </a:r>
            <a:endParaRPr lang="en-US" kern="1200" dirty="0">
              <a:solidFill>
                <a:srgbClr val="000000"/>
              </a:solidFill>
              <a:latin typeface="Arial"/>
              <a:ea typeface="+mn-ea"/>
              <a:cs typeface="Arial" charset="0"/>
            </a:endParaRP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382000" y="6629400"/>
            <a:ext cx="685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 i="1" smtClean="0">
                <a:latin typeface="+mn-lt"/>
              </a:defRPr>
            </a:lvl1pPr>
          </a:lstStyle>
          <a:p>
            <a:pPr rtl="0" fontAlgn="base">
              <a:spcBef>
                <a:spcPct val="0"/>
              </a:spcBef>
              <a:spcAft>
                <a:spcPct val="0"/>
              </a:spcAft>
              <a:defRPr/>
            </a:pPr>
            <a:fld id="{06F6EE35-FBF3-459F-A2CB-5C95F0D81202}" type="slidenum">
              <a:rPr lang="en-US" kern="1200">
                <a:solidFill>
                  <a:srgbClr val="000000"/>
                </a:solidFill>
                <a:latin typeface="Arial"/>
                <a:ea typeface="+mn-ea"/>
                <a:cs typeface="Arial" charset="0"/>
              </a:rPr>
              <a:pPr rtl="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kern="1200" dirty="0">
              <a:solidFill>
                <a:srgbClr val="000000"/>
              </a:solidFill>
              <a:latin typeface="Arial"/>
              <a:ea typeface="+mn-ea"/>
              <a:cs typeface="Arial" charset="0"/>
            </a:endParaRPr>
          </a:p>
        </p:txBody>
      </p:sp>
      <p:sp>
        <p:nvSpPr>
          <p:cNvPr id="4103" name="Line 7"/>
          <p:cNvSpPr>
            <a:spLocks noChangeShapeType="1"/>
          </p:cNvSpPr>
          <p:nvPr/>
        </p:nvSpPr>
        <p:spPr bwMode="auto">
          <a:xfrm>
            <a:off x="0" y="6629400"/>
            <a:ext cx="9140825" cy="0"/>
          </a:xfrm>
          <a:prstGeom prst="line">
            <a:avLst/>
          </a:prstGeom>
          <a:noFill/>
          <a:ln w="38100">
            <a:solidFill>
              <a:srgbClr val="B31B1B"/>
            </a:solidFill>
            <a:round/>
            <a:headEnd/>
            <a:tailEnd/>
          </a:ln>
          <a:effectLst/>
        </p:spPr>
        <p:txBody>
          <a:bodyPr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3600" kern="1200">
              <a:solidFill>
                <a:srgbClr val="000000"/>
              </a:solidFill>
              <a:latin typeface="Times New Roman" pitchFamily="18" charset="0"/>
              <a:ea typeface="+mn-ea"/>
              <a:cs typeface="Arial" charset="0"/>
            </a:endParaRPr>
          </a:p>
        </p:txBody>
      </p:sp>
      <p:sp>
        <p:nvSpPr>
          <p:cNvPr id="4104" name="Rectangle 8"/>
          <p:cNvSpPr>
            <a:spLocks noChangeArrowheads="1"/>
          </p:cNvSpPr>
          <p:nvPr/>
        </p:nvSpPr>
        <p:spPr bwMode="auto">
          <a:xfrm>
            <a:off x="3541713" y="206375"/>
            <a:ext cx="1841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3600" kern="1200">
              <a:solidFill>
                <a:srgbClr val="000000"/>
              </a:solidFill>
              <a:latin typeface="Times New Roman" pitchFamily="18" charset="0"/>
              <a:ea typeface="+mn-ea"/>
              <a:cs typeface="Arial" charset="0"/>
            </a:endParaRPr>
          </a:p>
        </p:txBody>
      </p:sp>
      <p:sp>
        <p:nvSpPr>
          <p:cNvPr id="1033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2514600" y="0"/>
            <a:ext cx="6629400" cy="533400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grpSp>
        <p:nvGrpSpPr>
          <p:cNvPr id="2" name="Group 14"/>
          <p:cNvGrpSpPr/>
          <p:nvPr/>
        </p:nvGrpSpPr>
        <p:grpSpPr>
          <a:xfrm>
            <a:off x="0" y="0"/>
            <a:ext cx="2743200" cy="533399"/>
            <a:chOff x="2133600" y="3810001"/>
            <a:chExt cx="2743200" cy="533399"/>
          </a:xfrm>
        </p:grpSpPr>
        <p:pic>
          <p:nvPicPr>
            <p:cNvPr id="14" name="Picture 2" descr="New 36in Header"/>
            <p:cNvPicPr>
              <a:picLocks noChangeAspect="1" noChangeArrowheads="1"/>
            </p:cNvPicPr>
            <p:nvPr userDrawn="1"/>
          </p:nvPicPr>
          <p:blipFill>
            <a:blip r:embed="rId15" cstate="print"/>
            <a:srcRect l="81059" b="22222"/>
            <a:stretch>
              <a:fillRect/>
            </a:stretch>
          </p:blipFill>
          <p:spPr bwMode="auto">
            <a:xfrm>
              <a:off x="2133600" y="3810001"/>
              <a:ext cx="2743200" cy="5333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3" name="Picture 9" descr="CUCLASSE 3line White.png"/>
            <p:cNvPicPr>
              <a:picLocks noChangeAspect="1"/>
            </p:cNvPicPr>
            <p:nvPr userDrawn="1"/>
          </p:nvPicPr>
          <p:blipFill>
            <a:blip r:embed="rId17" cstate="print"/>
            <a:srcRect/>
            <a:stretch>
              <a:fillRect/>
            </a:stretch>
          </p:blipFill>
          <p:spPr bwMode="auto">
            <a:xfrm>
              <a:off x="2209800" y="3818275"/>
              <a:ext cx="2287931" cy="5168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4628" r:id="rId1"/>
    <p:sldLayoutId id="2147484629" r:id="rId2"/>
    <p:sldLayoutId id="2147484630" r:id="rId3"/>
    <p:sldLayoutId id="2147484631" r:id="rId4"/>
    <p:sldLayoutId id="2147484632" r:id="rId5"/>
    <p:sldLayoutId id="2147484633" r:id="rId6"/>
    <p:sldLayoutId id="2147484634" r:id="rId7"/>
    <p:sldLayoutId id="2147484635" r:id="rId8"/>
    <p:sldLayoutId id="2147484636" r:id="rId9"/>
    <p:sldLayoutId id="2147484637" r:id="rId10"/>
    <p:sldLayoutId id="2147484638" r:id="rId11"/>
    <p:sldLayoutId id="2147484639" r:id="rId12"/>
    <p:sldLayoutId id="2147484640" r:id="rId13"/>
  </p:sldLayoutIdLst>
  <p:hf hdr="0"/>
  <p:txStyles>
    <p:titleStyle>
      <a:lvl1pPr algn="r" rtl="0" eaLnBrk="0" fontAlgn="base" hangingPunct="0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rgbClr val="B31B1B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2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rgbClr val="0000FF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rgbClr val="006600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rgbClr val="660066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660066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660066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660066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660066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New 36in Header"/>
          <p:cNvPicPr>
            <a:picLocks noChangeAspect="1" noChangeArrowheads="1"/>
          </p:cNvPicPr>
          <p:nvPr/>
        </p:nvPicPr>
        <p:blipFill>
          <a:blip r:embed="rId6" cstate="print"/>
          <a:srcRect l="81059" b="22222"/>
          <a:stretch>
            <a:fillRect/>
          </a:stretch>
        </p:blipFill>
        <p:spPr bwMode="auto">
          <a:xfrm>
            <a:off x="6400800" y="1"/>
            <a:ext cx="2743200" cy="5333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 descr="New 36in Header"/>
          <p:cNvPicPr>
            <a:picLocks noChangeAspect="1" noChangeArrowheads="1"/>
          </p:cNvPicPr>
          <p:nvPr/>
        </p:nvPicPr>
        <p:blipFill>
          <a:blip r:embed="rId7" cstate="print"/>
          <a:srcRect b="22222"/>
          <a:stretch>
            <a:fillRect/>
          </a:stretch>
        </p:blipFill>
        <p:spPr bwMode="auto">
          <a:xfrm>
            <a:off x="0" y="0"/>
            <a:ext cx="6486378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0" y="609600"/>
            <a:ext cx="9144000" cy="594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6200" y="6629400"/>
            <a:ext cx="19812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 i="1" smtClean="0">
                <a:latin typeface="+mn-lt"/>
              </a:defRPr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kern="1200" smtClean="0">
                <a:solidFill>
                  <a:srgbClr val="000000"/>
                </a:solidFill>
                <a:latin typeface="Arial"/>
                <a:ea typeface="+mn-ea"/>
                <a:cs typeface="Arial" charset="0"/>
              </a:rPr>
              <a:t>10 March, 2013</a:t>
            </a:r>
            <a:endParaRPr lang="en-US" kern="1200" dirty="0">
              <a:solidFill>
                <a:srgbClr val="000000"/>
              </a:solidFill>
              <a:latin typeface="Arial"/>
              <a:ea typeface="+mn-ea"/>
              <a:cs typeface="Arial" charset="0"/>
            </a:endParaRP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828800" y="6629400"/>
            <a:ext cx="54864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 i="1" smtClean="0">
                <a:latin typeface="+mn-lt"/>
              </a:defRPr>
            </a:lvl1pPr>
          </a:lstStyle>
          <a:p>
            <a:pPr rt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kern="1200" smtClean="0">
                <a:solidFill>
                  <a:srgbClr val="000000"/>
                </a:solidFill>
                <a:latin typeface="Arial"/>
                <a:ea typeface="+mn-ea"/>
                <a:cs typeface="Arial" charset="0"/>
              </a:rPr>
              <a:t>Marc Ross, SLAC</a:t>
            </a:r>
            <a:endParaRPr lang="en-US" kern="1200" dirty="0">
              <a:solidFill>
                <a:srgbClr val="000000"/>
              </a:solidFill>
              <a:latin typeface="Arial"/>
              <a:ea typeface="+mn-ea"/>
              <a:cs typeface="Arial" charset="0"/>
            </a:endParaRP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382000" y="6629400"/>
            <a:ext cx="685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 i="1" smtClean="0">
                <a:latin typeface="+mn-lt"/>
              </a:defRPr>
            </a:lvl1pPr>
          </a:lstStyle>
          <a:p>
            <a:pPr rtl="0" fontAlgn="base">
              <a:spcBef>
                <a:spcPct val="0"/>
              </a:spcBef>
              <a:spcAft>
                <a:spcPct val="0"/>
              </a:spcAft>
              <a:defRPr/>
            </a:pPr>
            <a:fld id="{06F6EE35-FBF3-459F-A2CB-5C95F0D81202}" type="slidenum">
              <a:rPr lang="en-US" kern="1200">
                <a:solidFill>
                  <a:srgbClr val="000000"/>
                </a:solidFill>
                <a:latin typeface="Arial"/>
                <a:ea typeface="+mn-ea"/>
                <a:cs typeface="Arial" charset="0"/>
              </a:rPr>
              <a:pPr rtl="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kern="1200" dirty="0">
              <a:solidFill>
                <a:srgbClr val="000000"/>
              </a:solidFill>
              <a:latin typeface="Arial"/>
              <a:ea typeface="+mn-ea"/>
              <a:cs typeface="Arial" charset="0"/>
            </a:endParaRPr>
          </a:p>
        </p:txBody>
      </p:sp>
      <p:sp>
        <p:nvSpPr>
          <p:cNvPr id="4103" name="Line 7"/>
          <p:cNvSpPr>
            <a:spLocks noChangeShapeType="1"/>
          </p:cNvSpPr>
          <p:nvPr/>
        </p:nvSpPr>
        <p:spPr bwMode="auto">
          <a:xfrm>
            <a:off x="0" y="6629400"/>
            <a:ext cx="9140825" cy="0"/>
          </a:xfrm>
          <a:prstGeom prst="line">
            <a:avLst/>
          </a:prstGeom>
          <a:noFill/>
          <a:ln w="38100">
            <a:solidFill>
              <a:srgbClr val="B31B1B"/>
            </a:solidFill>
            <a:round/>
            <a:headEnd/>
            <a:tailEnd/>
          </a:ln>
          <a:effectLst/>
        </p:spPr>
        <p:txBody>
          <a:bodyPr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3600" kern="1200">
              <a:solidFill>
                <a:srgbClr val="000000"/>
              </a:solidFill>
              <a:latin typeface="Times New Roman" pitchFamily="18" charset="0"/>
              <a:ea typeface="+mn-ea"/>
              <a:cs typeface="Arial" charset="0"/>
            </a:endParaRPr>
          </a:p>
        </p:txBody>
      </p:sp>
      <p:sp>
        <p:nvSpPr>
          <p:cNvPr id="4104" name="Rectangle 8"/>
          <p:cNvSpPr>
            <a:spLocks noChangeArrowheads="1"/>
          </p:cNvSpPr>
          <p:nvPr/>
        </p:nvSpPr>
        <p:spPr bwMode="auto">
          <a:xfrm>
            <a:off x="3541713" y="206375"/>
            <a:ext cx="1841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3600" kern="1200">
              <a:solidFill>
                <a:srgbClr val="000000"/>
              </a:solidFill>
              <a:latin typeface="Times New Roman" pitchFamily="18" charset="0"/>
              <a:ea typeface="+mn-ea"/>
              <a:cs typeface="Arial" charset="0"/>
            </a:endParaRPr>
          </a:p>
        </p:txBody>
      </p:sp>
      <p:sp>
        <p:nvSpPr>
          <p:cNvPr id="1033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2514600" y="0"/>
            <a:ext cx="6629400" cy="533400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grpSp>
        <p:nvGrpSpPr>
          <p:cNvPr id="2" name="Group 14"/>
          <p:cNvGrpSpPr/>
          <p:nvPr/>
        </p:nvGrpSpPr>
        <p:grpSpPr>
          <a:xfrm>
            <a:off x="0" y="0"/>
            <a:ext cx="2743200" cy="533399"/>
            <a:chOff x="2133600" y="3810001"/>
            <a:chExt cx="2743200" cy="533399"/>
          </a:xfrm>
        </p:grpSpPr>
        <p:pic>
          <p:nvPicPr>
            <p:cNvPr id="14" name="Picture 2" descr="New 36in Header"/>
            <p:cNvPicPr>
              <a:picLocks noChangeAspect="1" noChangeArrowheads="1"/>
            </p:cNvPicPr>
            <p:nvPr userDrawn="1"/>
          </p:nvPicPr>
          <p:blipFill>
            <a:blip r:embed="rId6" cstate="print"/>
            <a:srcRect l="81059" b="22222"/>
            <a:stretch>
              <a:fillRect/>
            </a:stretch>
          </p:blipFill>
          <p:spPr bwMode="auto">
            <a:xfrm>
              <a:off x="2133600" y="3810001"/>
              <a:ext cx="2743200" cy="5333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3" name="Picture 9" descr="CUCLASSE 3line White.png"/>
            <p:cNvPicPr>
              <a:picLocks noChangeAspect="1"/>
            </p:cNvPicPr>
            <p:nvPr userDrawn="1"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2209800" y="3818275"/>
              <a:ext cx="2287931" cy="5168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5283" r:id="rId1"/>
    <p:sldLayoutId id="2147485284" r:id="rId2"/>
    <p:sldLayoutId id="2147485285" r:id="rId3"/>
    <p:sldLayoutId id="2147485286" r:id="rId4"/>
  </p:sldLayoutIdLst>
  <p:hf hdr="0"/>
  <p:txStyles>
    <p:titleStyle>
      <a:lvl1pPr algn="r" rtl="0" eaLnBrk="0" fontAlgn="base" hangingPunct="0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rgbClr val="B31B1B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2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rgbClr val="0000FF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rgbClr val="006600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rgbClr val="660066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660066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660066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660066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660066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0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0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19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00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19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2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0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50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3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0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9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00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7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17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17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7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17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emf"/><Relationship Id="rId1" Type="http://schemas.openxmlformats.org/officeDocument/2006/relationships/slideLayout" Target="../slideLayouts/slideLayout17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114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17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17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177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183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83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183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15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0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emf"/><Relationship Id="rId1" Type="http://schemas.openxmlformats.org/officeDocument/2006/relationships/slideLayout" Target="../slideLayouts/slideLayout265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61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emf"/><Relationship Id="rId1" Type="http://schemas.openxmlformats.org/officeDocument/2006/relationships/slideLayout" Target="../slideLayouts/slideLayout261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emf"/><Relationship Id="rId1" Type="http://schemas.openxmlformats.org/officeDocument/2006/relationships/slideLayout" Target="../slideLayouts/slideLayout261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61.xml"/><Relationship Id="rId4" Type="http://schemas.openxmlformats.org/officeDocument/2006/relationships/image" Target="../media/image64.emf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3.xml"/></Relationships>
</file>

<file path=ppt/slides/_rels/slide4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6.emf"/><Relationship Id="rId3" Type="http://schemas.openxmlformats.org/officeDocument/2006/relationships/diagramLayout" Target="../diagrams/layout1.xml"/><Relationship Id="rId7" Type="http://schemas.openxmlformats.org/officeDocument/2006/relationships/image" Target="../media/image65.jp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61.xml"/><Relationship Id="rId6" Type="http://schemas.microsoft.com/office/2007/relationships/diagramDrawing" Target="../diagrams/drawing1.xml"/><Relationship Id="rId11" Type="http://schemas.openxmlformats.org/officeDocument/2006/relationships/image" Target="../media/image69.png"/><Relationship Id="rId5" Type="http://schemas.openxmlformats.org/officeDocument/2006/relationships/diagramColors" Target="../diagrams/colors1.xml"/><Relationship Id="rId10" Type="http://schemas.openxmlformats.org/officeDocument/2006/relationships/image" Target="../media/image68.emf"/><Relationship Id="rId4" Type="http://schemas.openxmlformats.org/officeDocument/2006/relationships/diagramQuickStyle" Target="../diagrams/quickStyle1.xml"/><Relationship Id="rId9" Type="http://schemas.openxmlformats.org/officeDocument/2006/relationships/image" Target="../media/image67.png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0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0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0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19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tif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1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1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g"/><Relationship Id="rId1" Type="http://schemas.openxmlformats.org/officeDocument/2006/relationships/slideLayout" Target="../slideLayouts/slideLayout19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g"/><Relationship Id="rId1" Type="http://schemas.openxmlformats.org/officeDocument/2006/relationships/slideLayout" Target="../slideLayouts/slideLayout2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6131" y="1203542"/>
            <a:ext cx="7934198" cy="1473155"/>
          </a:xfrm>
          <a:ln w="57150">
            <a:solidFill>
              <a:srgbClr val="669900"/>
            </a:solidFill>
          </a:ln>
        </p:spPr>
        <p:txBody>
          <a:bodyPr/>
          <a:lstStyle/>
          <a:p>
            <a:r>
              <a:rPr lang="en-US" sz="4800" b="1" dirty="0" smtClean="0"/>
              <a:t>Future Accelerators</a:t>
            </a:r>
            <a:endParaRPr lang="en-US" sz="48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6829" y="3078383"/>
            <a:ext cx="3971626" cy="594983"/>
          </a:xfrm>
        </p:spPr>
        <p:txBody>
          <a:bodyPr/>
          <a:lstStyle/>
          <a:p>
            <a:pPr algn="ctr">
              <a:buNone/>
            </a:pPr>
            <a:r>
              <a:rPr lang="en-US" sz="2400" i="1" dirty="0" smtClean="0"/>
              <a:t>Marc Ross, SLAC - ILC</a:t>
            </a:r>
            <a:endParaRPr lang="en-US" sz="2400" dirty="0" smtClean="0"/>
          </a:p>
          <a:p>
            <a:pPr algn="ctr">
              <a:buNone/>
            </a:pPr>
            <a:r>
              <a:rPr lang="en-US" sz="2400" dirty="0" smtClean="0"/>
              <a:t>	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 defTabSz="457200" rtl="0"/>
            <a:r>
              <a:rPr lang="en-US" sz="1200" kern="120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10 March, 2013</a:t>
            </a:r>
            <a:endParaRPr lang="en-US" sz="1200" kern="1200" dirty="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 defTabSz="457200" rtl="0" fontAlgn="base"/>
            <a:r>
              <a:rPr lang="en-US" sz="1600" b="1" kern="1200" smtClean="0">
                <a:solidFill>
                  <a:srgbClr val="23346C"/>
                </a:solidFill>
                <a:latin typeface="Arial"/>
                <a:ea typeface="Arial Unicode MS"/>
                <a:cs typeface="Arial Unicode MS"/>
              </a:rPr>
              <a:t>Marc Ross, SLAC</a:t>
            </a:r>
            <a:endParaRPr lang="en-US" sz="1600" b="1" kern="1200" dirty="0">
              <a:solidFill>
                <a:srgbClr val="23346C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defTabSz="457200" rtl="0"/>
            <a:fld id="{C64E1E01-CFF9-374C-90C0-378C39CD55E6}" type="slidenum">
              <a:rPr lang="en-US" sz="1400" kern="120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 algn="r" defTabSz="457200" rtl="0"/>
              <a:t>1</a:t>
            </a:fld>
            <a:endParaRPr lang="en-US" sz="1400" kern="1200" dirty="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645408" y="4207005"/>
            <a:ext cx="5922040" cy="1200329"/>
          </a:xfrm>
          <a:prstGeom prst="rect">
            <a:avLst/>
          </a:prstGeom>
          <a:solidFill>
            <a:srgbClr val="FFFFCC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i="1" dirty="0" err="1" smtClean="0"/>
              <a:t>Higg’s</a:t>
            </a:r>
            <a:r>
              <a:rPr lang="en-US" sz="2400" i="1" dirty="0" smtClean="0"/>
              <a:t> factories and beyond:</a:t>
            </a:r>
          </a:p>
          <a:p>
            <a:pPr algn="ctr"/>
            <a:endParaRPr lang="en-US" sz="2400" i="1" dirty="0"/>
          </a:p>
          <a:p>
            <a:pPr algn="ctr"/>
            <a:r>
              <a:rPr lang="en-US" sz="2400" i="1" u="sng" dirty="0" smtClean="0"/>
              <a:t>ILC and alternate schemes</a:t>
            </a:r>
            <a:endParaRPr lang="en-US" sz="2400" i="1" u="sng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0" y="0"/>
            <a:ext cx="6248400" cy="676519"/>
          </a:xfrm>
        </p:spPr>
        <p:txBody>
          <a:bodyPr/>
          <a:lstStyle/>
          <a:p>
            <a:r>
              <a:rPr lang="en-US" sz="2800" b="0" dirty="0" smtClean="0"/>
              <a:t>12 GeV cavities: overall performance</a:t>
            </a:r>
            <a:endParaRPr lang="en-US" sz="2800" b="0" dirty="0"/>
          </a:p>
        </p:txBody>
      </p:sp>
      <p:pic>
        <p:nvPicPr>
          <p:cNvPr id="8" name="Picture 7" descr="Figure 2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09600" y="914400"/>
            <a:ext cx="7830436" cy="5470376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76200" y="228600"/>
            <a:ext cx="3094117" cy="400110"/>
          </a:xfrm>
          <a:prstGeom prst="rect">
            <a:avLst/>
          </a:prstGeom>
          <a:solidFill>
            <a:srgbClr val="FFFF00"/>
          </a:solidFill>
          <a:ln w="571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eaLnBrk="1" fontAlgn="base" hangingPunct="1"/>
            <a:r>
              <a:rPr lang="en-US" sz="2000" dirty="0" smtClean="0">
                <a:solidFill>
                  <a:srgbClr val="002060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rPr>
              <a:t>CEBAF 12 GeV upgrade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823860" y="1524000"/>
            <a:ext cx="3320140" cy="400110"/>
          </a:xfrm>
          <a:prstGeom prst="rect">
            <a:avLst/>
          </a:prstGeom>
          <a:solidFill>
            <a:srgbClr val="FFFF00"/>
          </a:solidFill>
          <a:ln w="571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eaLnBrk="1" fontAlgn="base" hangingPunct="1"/>
            <a:r>
              <a:rPr lang="en-US" sz="2000" dirty="0" smtClean="0">
                <a:solidFill>
                  <a:srgbClr val="002060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rPr>
              <a:t>72/85 @ admin limit (85%)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060731" y="4784834"/>
            <a:ext cx="4083269" cy="707886"/>
          </a:xfrm>
          <a:prstGeom prst="rect">
            <a:avLst/>
          </a:prstGeom>
          <a:solidFill>
            <a:srgbClr val="FFFF00"/>
          </a:solidFill>
          <a:ln w="571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eaLnBrk="1" fontAlgn="base" hangingPunct="1"/>
            <a:r>
              <a:rPr lang="en-US" sz="2000" dirty="0" smtClean="0">
                <a:solidFill>
                  <a:srgbClr val="002060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rPr>
              <a:t>Cavities made by RI (Germany); Followed ILC Process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0" y="5984666"/>
            <a:ext cx="3545266" cy="400110"/>
          </a:xfrm>
          <a:prstGeom prst="rect">
            <a:avLst/>
          </a:prstGeom>
          <a:solidFill>
            <a:srgbClr val="FFFF00"/>
          </a:solidFill>
          <a:ln w="571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eaLnBrk="1" fontAlgn="base" hangingPunct="1"/>
            <a:r>
              <a:rPr lang="en-US" sz="2000" dirty="0" smtClean="0">
                <a:solidFill>
                  <a:srgbClr val="002060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rPr>
              <a:t>Reported 11.2012 by F. </a:t>
            </a:r>
            <a:r>
              <a:rPr lang="en-US" sz="2000" dirty="0" err="1" smtClean="0">
                <a:solidFill>
                  <a:srgbClr val="002060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rPr>
              <a:t>Pilat</a:t>
            </a:r>
            <a:endParaRPr lang="en-US" sz="2000" dirty="0" smtClean="0">
              <a:solidFill>
                <a:srgbClr val="002060"/>
              </a:solidFill>
              <a:latin typeface="Arial" pitchFamily="34" charset="0"/>
              <a:ea typeface="ＭＳ Ｐゴシック" pitchFamily="34" charset="-128"/>
              <a:cs typeface="Arial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-1" y="619474"/>
            <a:ext cx="3026980" cy="523220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000000"/>
                </a:solidFill>
              </a:rPr>
              <a:t>Vertical Test; 1500 MHz 7 cell; 10% gradient correction</a:t>
            </a:r>
          </a:p>
        </p:txBody>
      </p:sp>
    </p:spTree>
    <p:extLst>
      <p:ext uri="{BB962C8B-B14F-4D97-AF65-F5344CB8AC3E}">
        <p14:creationId xmlns:p14="http://schemas.microsoft.com/office/powerpoint/2010/main" val="41431107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914400"/>
            <a:ext cx="7010400" cy="5334000"/>
          </a:xfrm>
          <a:prstGeom prst="rect">
            <a:avLst/>
          </a:prstGeom>
          <a:noFill/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365960" y="0"/>
            <a:ext cx="7701840" cy="914400"/>
          </a:xfrm>
        </p:spPr>
        <p:txBody>
          <a:bodyPr/>
          <a:lstStyle/>
          <a:p>
            <a:r>
              <a:rPr lang="en-US" altLang="ja-JP" sz="2800" b="1" dirty="0" smtClean="0">
                <a:solidFill>
                  <a:srgbClr val="000090"/>
                </a:solidFill>
                <a:latin typeface="Arial" charset="0"/>
                <a:cs typeface="Arial Unicode MS" charset="0"/>
              </a:rPr>
              <a:t>Global Progress </a:t>
            </a:r>
            <a:r>
              <a:rPr lang="en-US" altLang="ja-JP" sz="2800" b="1" dirty="0">
                <a:solidFill>
                  <a:srgbClr val="000090"/>
                </a:solidFill>
                <a:latin typeface="Arial" charset="0"/>
                <a:cs typeface="Arial Unicode MS" charset="0"/>
              </a:rPr>
              <a:t>in </a:t>
            </a:r>
            <a:r>
              <a:rPr lang="en-US" altLang="ja-JP" sz="2800" b="1" dirty="0" smtClean="0">
                <a:solidFill>
                  <a:srgbClr val="000090"/>
                </a:solidFill>
                <a:latin typeface="Arial" charset="0"/>
                <a:cs typeface="Arial Unicode MS" charset="0"/>
              </a:rPr>
              <a:t>ILC Cavity </a:t>
            </a:r>
            <a:r>
              <a:rPr lang="en-US" altLang="ja-JP" sz="2800" b="1" dirty="0">
                <a:solidFill>
                  <a:srgbClr val="000090"/>
                </a:solidFill>
                <a:latin typeface="Arial" charset="0"/>
                <a:cs typeface="Arial Unicode MS" charset="0"/>
              </a:rPr>
              <a:t>Gradient </a:t>
            </a:r>
            <a:r>
              <a:rPr lang="en-US" altLang="ja-JP" sz="2800" b="1" dirty="0" smtClean="0">
                <a:solidFill>
                  <a:srgbClr val="000090"/>
                </a:solidFill>
                <a:latin typeface="Arial" charset="0"/>
                <a:cs typeface="Arial Unicode MS" charset="0"/>
              </a:rPr>
              <a:t>Yield</a:t>
            </a:r>
            <a:r>
              <a:rPr lang="en-US" altLang="ja-JP" sz="2400" b="1" dirty="0" smtClean="0">
                <a:solidFill>
                  <a:srgbClr val="3366FF"/>
                </a:solidFill>
                <a:latin typeface="Arial" charset="0"/>
                <a:cs typeface="Arial Unicode MS" charset="0"/>
              </a:rPr>
              <a:t> </a:t>
            </a:r>
            <a:r>
              <a:rPr lang="en-US" altLang="ja-JP" sz="2400" b="1" dirty="0" smtClean="0">
                <a:solidFill>
                  <a:srgbClr val="000090"/>
                </a:solidFill>
                <a:latin typeface="Arial" charset="0"/>
                <a:cs typeface="Arial Unicode MS" charset="0"/>
              </a:rPr>
              <a:t> </a:t>
            </a: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CD4A7E-7350-4E08-B72E-9EB9E9E740C5}" type="slidenum">
              <a:rPr lang="en-US">
                <a:solidFill>
                  <a:srgbClr val="000000"/>
                </a:solidFill>
              </a:rPr>
              <a:pPr>
                <a:defRPr/>
              </a:pPr>
              <a:t>11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日付プレースホルダー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Rongli Geng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フッター プレースホルダー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LCWS12, 10/22-26, 2012</a:t>
            </a:r>
            <a:endParaRPr lang="en-US"/>
          </a:p>
        </p:txBody>
      </p:sp>
      <p:sp>
        <p:nvSpPr>
          <p:cNvPr id="19" name="Oval 18"/>
          <p:cNvSpPr/>
          <p:nvPr/>
        </p:nvSpPr>
        <p:spPr bwMode="auto">
          <a:xfrm>
            <a:off x="5562600" y="1832850"/>
            <a:ext cx="762000" cy="762000"/>
          </a:xfrm>
          <a:prstGeom prst="ellipse">
            <a:avLst/>
          </a:prstGeom>
          <a:solidFill>
            <a:srgbClr val="FFFF00">
              <a:alpha val="38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US" sz="3600">
              <a:solidFill>
                <a:srgbClr val="000000"/>
              </a:solidFill>
              <a:ea typeface="Arial Unicode MS" charset="0"/>
            </a:endParaRPr>
          </a:p>
        </p:txBody>
      </p:sp>
      <p:cxnSp>
        <p:nvCxnSpPr>
          <p:cNvPr id="22" name="Straight Arrow Connector 21"/>
          <p:cNvCxnSpPr>
            <a:endCxn id="19" idx="7"/>
          </p:cNvCxnSpPr>
          <p:nvPr/>
        </p:nvCxnSpPr>
        <p:spPr bwMode="auto">
          <a:xfrm rot="10800000" flipV="1">
            <a:off x="6213008" y="1752600"/>
            <a:ext cx="644992" cy="191842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3" name="TextBox 22"/>
          <p:cNvSpPr txBox="1"/>
          <p:nvPr/>
        </p:nvSpPr>
        <p:spPr>
          <a:xfrm>
            <a:off x="6858000" y="838200"/>
            <a:ext cx="2209800" cy="156966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000000"/>
                </a:solidFill>
                <a:ea typeface="Arial Unicode MS" charset="0"/>
              </a:rPr>
              <a:t>(94+/-6)% acceptable for ILC mass production </a:t>
            </a:r>
            <a:endParaRPr lang="en-US" sz="2400" dirty="0">
              <a:solidFill>
                <a:srgbClr val="000000"/>
              </a:solidFill>
              <a:ea typeface="Arial Unicode M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945411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63774"/>
            <a:ext cx="7200701" cy="55350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itle 6"/>
          <p:cNvSpPr>
            <a:spLocks noGrp="1"/>
          </p:cNvSpPr>
          <p:nvPr>
            <p:ph type="title" idx="4294967295"/>
          </p:nvPr>
        </p:nvSpPr>
        <p:spPr>
          <a:xfrm>
            <a:off x="6605516" y="1878525"/>
            <a:ext cx="2634018" cy="1394801"/>
          </a:xfrm>
        </p:spPr>
        <p:txBody>
          <a:bodyPr/>
          <a:lstStyle/>
          <a:p>
            <a:r>
              <a:rPr lang="en-US" sz="2800" dirty="0" smtClean="0"/>
              <a:t>IT optics</a:t>
            </a:r>
            <a:r>
              <a:rPr lang="en-US" sz="2800" baseline="0" dirty="0" smtClean="0"/>
              <a:t> and tuning beam demonstration</a:t>
            </a:r>
            <a:endParaRPr lang="en-US" sz="2800" dirty="0"/>
          </a:p>
        </p:txBody>
      </p:sp>
      <p:sp>
        <p:nvSpPr>
          <p:cNvPr id="10" name="TextBox 9"/>
          <p:cNvSpPr txBox="1"/>
          <p:nvPr/>
        </p:nvSpPr>
        <p:spPr>
          <a:xfrm>
            <a:off x="6314066" y="5193555"/>
            <a:ext cx="2829934" cy="1631216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b="0" dirty="0" smtClean="0"/>
              <a:t>ATF-II at KEK</a:t>
            </a:r>
          </a:p>
          <a:p>
            <a:r>
              <a:rPr lang="en-US" sz="2000" b="0" dirty="0" smtClean="0"/>
              <a:t>Model Final-Focus optics system</a:t>
            </a:r>
          </a:p>
          <a:p>
            <a:r>
              <a:rPr lang="en-US" sz="2000" b="0" dirty="0" smtClean="0"/>
              <a:t>Beam from ultra-low emittance damping ring</a:t>
            </a:r>
            <a:endParaRPr lang="en-US" sz="2000" b="0" dirty="0"/>
          </a:p>
        </p:txBody>
      </p:sp>
    </p:spTree>
    <p:extLst>
      <p:ext uri="{BB962C8B-B14F-4D97-AF65-F5344CB8AC3E}">
        <p14:creationId xmlns:p14="http://schemas.microsoft.com/office/powerpoint/2010/main" val="155195511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KEK - ATF2 Facility Layout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5974" y="1960954"/>
            <a:ext cx="8732912" cy="3609327"/>
          </a:xfrm>
          <a:prstGeom prst="rect">
            <a:avLst/>
          </a:prstGeom>
        </p:spPr>
      </p:pic>
      <p:cxnSp>
        <p:nvCxnSpPr>
          <p:cNvPr id="4" name="Straight Arrow Connector 3"/>
          <p:cNvCxnSpPr/>
          <p:nvPr/>
        </p:nvCxnSpPr>
        <p:spPr bwMode="auto">
          <a:xfrm>
            <a:off x="109088" y="5847368"/>
            <a:ext cx="8640775" cy="0"/>
          </a:xfrm>
          <a:prstGeom prst="straightConnector1">
            <a:avLst/>
          </a:prstGeom>
          <a:solidFill>
            <a:schemeClr val="accent1"/>
          </a:solidFill>
          <a:ln w="57150" cap="flat" cmpd="sng" algn="ctr">
            <a:solidFill>
              <a:srgbClr val="0000CC"/>
            </a:solidFill>
            <a:prstDash val="solid"/>
            <a:round/>
            <a:headEnd type="arrow"/>
            <a:tailEnd type="arrow"/>
          </a:ln>
          <a:effectLst/>
        </p:spPr>
      </p:cxnSp>
      <p:sp>
        <p:nvSpPr>
          <p:cNvPr id="5" name="TextBox 4"/>
          <p:cNvSpPr txBox="1"/>
          <p:nvPr/>
        </p:nvSpPr>
        <p:spPr>
          <a:xfrm>
            <a:off x="3241728" y="5695640"/>
            <a:ext cx="838691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800" dirty="0" smtClean="0">
                <a:solidFill>
                  <a:srgbClr val="0000CC"/>
                </a:solidFill>
              </a:rPr>
              <a:t>120 m</a:t>
            </a:r>
          </a:p>
        </p:txBody>
      </p:sp>
    </p:spTree>
    <p:extLst>
      <p:ext uri="{BB962C8B-B14F-4D97-AF65-F5344CB8AC3E}">
        <p14:creationId xmlns:p14="http://schemas.microsoft.com/office/powerpoint/2010/main" val="42008790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Title 1"/>
          <p:cNvSpPr>
            <a:spLocks noGrp="1"/>
          </p:cNvSpPr>
          <p:nvPr>
            <p:ph type="title"/>
          </p:nvPr>
        </p:nvSpPr>
        <p:spPr>
          <a:xfrm>
            <a:off x="1752600" y="0"/>
            <a:ext cx="6019800" cy="685800"/>
          </a:xfrm>
          <a:solidFill>
            <a:srgbClr val="FFFFCC"/>
          </a:solidFill>
        </p:spPr>
        <p:txBody>
          <a:bodyPr/>
          <a:lstStyle/>
          <a:p>
            <a:r>
              <a:rPr lang="en-US" smtClean="0"/>
              <a:t>ATF-2  achieves 72.8 nm</a:t>
            </a:r>
          </a:p>
        </p:txBody>
      </p:sp>
      <p:sp>
        <p:nvSpPr>
          <p:cNvPr id="44035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r>
              <a:rPr lang="en-US" sz="1200">
                <a:solidFill>
                  <a:srgbClr val="000000"/>
                </a:solidFill>
              </a:rPr>
              <a:t>21-Feb-13                                       ILCSC</a:t>
            </a:r>
          </a:p>
        </p:txBody>
      </p:sp>
      <p:sp>
        <p:nvSpPr>
          <p:cNvPr id="44036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r>
              <a:rPr lang="en-US" sz="1600" smtClean="0">
                <a:solidFill>
                  <a:srgbClr val="23346C"/>
                </a:solidFill>
              </a:rPr>
              <a:t>Global Design Effort</a:t>
            </a:r>
          </a:p>
        </p:txBody>
      </p:sp>
      <p:sp>
        <p:nvSpPr>
          <p:cNvPr id="4403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fld id="{05650FB5-C84D-4815-9E8C-8211DC387909}" type="slidenum">
              <a:rPr lang="en-US" sz="1400">
                <a:solidFill>
                  <a:srgbClr val="000000"/>
                </a:solidFill>
              </a:rPr>
              <a:pPr/>
              <a:t>14</a:t>
            </a:fld>
            <a:endParaRPr lang="en-US" sz="1400">
              <a:solidFill>
                <a:srgbClr val="000000"/>
              </a:solidFill>
            </a:endParaRPr>
          </a:p>
        </p:txBody>
      </p:sp>
      <p:pic>
        <p:nvPicPr>
          <p:cNvPr id="440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9325" y="838200"/>
            <a:ext cx="7296150" cy="5534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8" name="Straight Connector 7"/>
          <p:cNvCxnSpPr/>
          <p:nvPr/>
        </p:nvCxnSpPr>
        <p:spPr>
          <a:xfrm>
            <a:off x="4530463" y="1403131"/>
            <a:ext cx="0" cy="5454869"/>
          </a:xfrm>
          <a:prstGeom prst="line">
            <a:avLst/>
          </a:prstGeom>
          <a:ln w="76200">
            <a:solidFill>
              <a:srgbClr val="C00000"/>
            </a:solidFill>
            <a:prstDash val="lg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8314530" y="3599795"/>
            <a:ext cx="755335" cy="400110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b="0" dirty="0" smtClean="0">
                <a:solidFill>
                  <a:srgbClr val="000000"/>
                </a:solidFill>
                <a:ea typeface="ＭＳ Ｐゴシック" charset="0"/>
                <a:cs typeface="Arial Unicode MS" charset="0"/>
              </a:rPr>
              <a:t>1994</a:t>
            </a:r>
            <a:endParaRPr lang="en-US" sz="2000" b="0" dirty="0">
              <a:solidFill>
                <a:srgbClr val="000000"/>
              </a:solidFill>
              <a:ea typeface="ＭＳ Ｐゴシック" charset="0"/>
              <a:cs typeface="Arial Unicode MS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9546" y="3599795"/>
            <a:ext cx="755335" cy="400110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b="0" dirty="0" smtClean="0">
                <a:solidFill>
                  <a:srgbClr val="000000"/>
                </a:solidFill>
                <a:ea typeface="ＭＳ Ｐゴシック" charset="0"/>
                <a:cs typeface="Arial Unicode MS" charset="0"/>
              </a:rPr>
              <a:t>2012</a:t>
            </a:r>
            <a:endParaRPr lang="en-US" sz="2000" b="0" dirty="0">
              <a:solidFill>
                <a:srgbClr val="000000"/>
              </a:solidFill>
              <a:ea typeface="ＭＳ Ｐゴシック" charset="0"/>
              <a:cs typeface="Arial Unicode M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5724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auto">
          <a:xfrm>
            <a:off x="1160060" y="2552131"/>
            <a:ext cx="4067033" cy="395785"/>
          </a:xfrm>
          <a:prstGeom prst="rect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International Linear Collider (ILC)</a:t>
            </a:r>
          </a:p>
          <a:p>
            <a:pPr lvl="1"/>
            <a:r>
              <a:rPr lang="en-US" sz="2000" dirty="0" smtClean="0"/>
              <a:t>Parameters</a:t>
            </a:r>
          </a:p>
          <a:p>
            <a:pPr lvl="1"/>
            <a:r>
              <a:rPr lang="en-US" sz="2000" dirty="0" smtClean="0"/>
              <a:t>Superconducting RF and Nano-beams</a:t>
            </a:r>
          </a:p>
          <a:p>
            <a:pPr lvl="1"/>
            <a:r>
              <a:rPr lang="en-US" sz="2000" dirty="0" smtClean="0"/>
              <a:t>Staging: 250 </a:t>
            </a:r>
            <a:r>
              <a:rPr lang="en-US" sz="2000" dirty="0" err="1" smtClean="0"/>
              <a:t>GeV</a:t>
            </a:r>
            <a:r>
              <a:rPr lang="en-US" sz="2000" dirty="0" smtClean="0"/>
              <a:t> to 1 </a:t>
            </a:r>
            <a:r>
              <a:rPr lang="en-US" sz="2000" dirty="0" err="1" smtClean="0"/>
              <a:t>TeV</a:t>
            </a:r>
            <a:endParaRPr lang="en-US" sz="2000" dirty="0" smtClean="0"/>
          </a:p>
          <a:p>
            <a:r>
              <a:rPr lang="en-US" sz="2400" dirty="0" smtClean="0"/>
              <a:t>e+/e- Ring Colliders</a:t>
            </a:r>
          </a:p>
          <a:p>
            <a:pPr lvl="1"/>
            <a:r>
              <a:rPr lang="en-US" sz="2000" dirty="0" smtClean="0"/>
              <a:t>Parameters </a:t>
            </a:r>
          </a:p>
          <a:p>
            <a:pPr lvl="1"/>
            <a:r>
              <a:rPr lang="en-US" sz="2000" dirty="0" smtClean="0"/>
              <a:t>AC Power Consumption and Construction Cost</a:t>
            </a:r>
          </a:p>
          <a:p>
            <a:pPr lvl="1"/>
            <a:r>
              <a:rPr lang="en-US" sz="2000" dirty="0" smtClean="0"/>
              <a:t>Tunneling near CERN</a:t>
            </a:r>
          </a:p>
          <a:p>
            <a:r>
              <a:rPr lang="el-GR" sz="2400" dirty="0" smtClean="0"/>
              <a:t>μ</a:t>
            </a:r>
            <a:r>
              <a:rPr lang="en-US" sz="2400" dirty="0" smtClean="0"/>
              <a:t>+/</a:t>
            </a:r>
            <a:r>
              <a:rPr lang="el-GR" sz="2400" dirty="0" smtClean="0"/>
              <a:t>μ</a:t>
            </a:r>
            <a:r>
              <a:rPr lang="en-US" sz="2400" dirty="0" smtClean="0"/>
              <a:t>- Colliders</a:t>
            </a:r>
          </a:p>
          <a:p>
            <a:pPr lvl="1"/>
            <a:r>
              <a:rPr lang="en-US" sz="2000" dirty="0" smtClean="0"/>
              <a:t>Staging and Parameters</a:t>
            </a:r>
          </a:p>
          <a:p>
            <a:pPr lvl="1"/>
            <a:r>
              <a:rPr lang="en-US" sz="2000" dirty="0" smtClean="0"/>
              <a:t>R &amp; D</a:t>
            </a:r>
            <a:endParaRPr lang="en-US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200"/>
            <a:r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10 March, 2013</a:t>
            </a:r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200"/>
            <a:r>
              <a:rPr lang="en-US" smtClean="0"/>
              <a:t>Marc Ross, SLAC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/>
            <a:fld id="{C64E1E01-CFF9-374C-90C0-378C39CD55E6}" type="slidenum"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 defTabSz="457200"/>
              <a:t>15</a:t>
            </a:fld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8" name="Right Arrow 7"/>
          <p:cNvSpPr/>
          <p:nvPr/>
        </p:nvSpPr>
        <p:spPr bwMode="auto">
          <a:xfrm>
            <a:off x="5923136" y="2518007"/>
            <a:ext cx="696035" cy="429905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48497996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Title 1"/>
          <p:cNvSpPr>
            <a:spLocks noGrp="1"/>
          </p:cNvSpPr>
          <p:nvPr>
            <p:ph type="title"/>
          </p:nvPr>
        </p:nvSpPr>
        <p:spPr>
          <a:xfrm>
            <a:off x="2209800" y="0"/>
            <a:ext cx="5257800" cy="609600"/>
          </a:xfrm>
          <a:solidFill>
            <a:srgbClr val="FFFFCC"/>
          </a:solidFill>
        </p:spPr>
        <p:txBody>
          <a:bodyPr/>
          <a:lstStyle/>
          <a:p>
            <a:r>
              <a:rPr lang="en-GB" smtClean="0"/>
              <a:t>Luminosity Upgrade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6888" y="1362075"/>
            <a:ext cx="8202612" cy="4800600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  <a:tabLst>
                <a:tab pos="5294313" algn="l"/>
              </a:tabLst>
            </a:pPr>
            <a:r>
              <a:rPr lang="en-GB" sz="2200" smtClean="0"/>
              <a:t>Concept: increase n</a:t>
            </a:r>
            <a:r>
              <a:rPr lang="en-GB" sz="2200" baseline="-25000" smtClean="0"/>
              <a:t>b</a:t>
            </a:r>
            <a:r>
              <a:rPr lang="en-GB" sz="2200" smtClean="0"/>
              <a:t> from 	1312 </a:t>
            </a:r>
            <a:r>
              <a:rPr lang="en-GB" sz="2200" smtClean="0">
                <a:sym typeface="Wingdings" pitchFamily="2" charset="2"/>
              </a:rPr>
              <a:t>→ 2625</a:t>
            </a:r>
          </a:p>
          <a:p>
            <a:pPr lvl="1">
              <a:lnSpc>
                <a:spcPct val="80000"/>
              </a:lnSpc>
              <a:tabLst>
                <a:tab pos="5294313" algn="l"/>
              </a:tabLst>
            </a:pPr>
            <a:r>
              <a:rPr lang="en-GB" sz="1900" smtClean="0">
                <a:solidFill>
                  <a:srgbClr val="669900"/>
                </a:solidFill>
                <a:sym typeface="Wingdings" pitchFamily="2" charset="2"/>
              </a:rPr>
              <a:t>Reduce linac bunch spacing 	554 ns → 336 ns</a:t>
            </a:r>
          </a:p>
          <a:p>
            <a:pPr lvl="1">
              <a:lnSpc>
                <a:spcPct val="80000"/>
              </a:lnSpc>
              <a:tabLst>
                <a:tab pos="5294313" algn="l"/>
              </a:tabLst>
            </a:pPr>
            <a:r>
              <a:rPr lang="en-GB" sz="1900" smtClean="0">
                <a:solidFill>
                  <a:srgbClr val="669900"/>
                </a:solidFill>
                <a:sym typeface="Wingdings" pitchFamily="2" charset="2"/>
              </a:rPr>
              <a:t>Increase pulse current 	5.8 → 8.8 mA</a:t>
            </a:r>
          </a:p>
          <a:p>
            <a:pPr lvl="1">
              <a:lnSpc>
                <a:spcPct val="80000"/>
              </a:lnSpc>
              <a:tabLst>
                <a:tab pos="5294313" algn="l"/>
              </a:tabLst>
            </a:pPr>
            <a:r>
              <a:rPr lang="en-GB" sz="1900" smtClean="0">
                <a:solidFill>
                  <a:srgbClr val="669900"/>
                </a:solidFill>
                <a:sym typeface="Wingdings" pitchFamily="2" charset="2"/>
              </a:rPr>
              <a:t>Increase number of klystrons by 	~50% </a:t>
            </a:r>
          </a:p>
          <a:p>
            <a:pPr lvl="1">
              <a:lnSpc>
                <a:spcPct val="80000"/>
              </a:lnSpc>
              <a:tabLst>
                <a:tab pos="5294313" algn="l"/>
              </a:tabLst>
            </a:pPr>
            <a:endParaRPr lang="en-GB" sz="1900" smtClean="0">
              <a:sym typeface="Wingdings" pitchFamily="2" charset="2"/>
            </a:endParaRPr>
          </a:p>
          <a:p>
            <a:pPr>
              <a:lnSpc>
                <a:spcPct val="80000"/>
              </a:lnSpc>
              <a:tabLst>
                <a:tab pos="5294313" algn="l"/>
              </a:tabLst>
            </a:pPr>
            <a:r>
              <a:rPr lang="en-GB" sz="2200" smtClean="0">
                <a:sym typeface="Wingdings" pitchFamily="2" charset="2"/>
              </a:rPr>
              <a:t>Doubles beam power  ×2 L (3.6×10</a:t>
            </a:r>
            <a:r>
              <a:rPr lang="en-GB" sz="2200" baseline="30000" smtClean="0">
                <a:sym typeface="Wingdings" pitchFamily="2" charset="2"/>
              </a:rPr>
              <a:t>34</a:t>
            </a:r>
            <a:r>
              <a:rPr lang="en-GB" sz="2200" smtClean="0">
                <a:sym typeface="Wingdings" pitchFamily="2" charset="2"/>
              </a:rPr>
              <a:t>cm</a:t>
            </a:r>
            <a:r>
              <a:rPr lang="en-GB" sz="2200" baseline="30000" smtClean="0">
                <a:sym typeface="Wingdings" pitchFamily="2" charset="2"/>
              </a:rPr>
              <a:t>-2</a:t>
            </a:r>
            <a:r>
              <a:rPr lang="en-GB" sz="2200" smtClean="0">
                <a:sym typeface="Wingdings" pitchFamily="2" charset="2"/>
              </a:rPr>
              <a:t>s</a:t>
            </a:r>
            <a:r>
              <a:rPr lang="en-GB" sz="2200" baseline="30000" smtClean="0">
                <a:sym typeface="Wingdings" pitchFamily="2" charset="2"/>
              </a:rPr>
              <a:t>-1</a:t>
            </a:r>
            <a:r>
              <a:rPr lang="en-GB" sz="2200" smtClean="0">
                <a:sym typeface="Wingdings" pitchFamily="2" charset="2"/>
              </a:rPr>
              <a:t>)</a:t>
            </a:r>
          </a:p>
          <a:p>
            <a:pPr>
              <a:lnSpc>
                <a:spcPct val="80000"/>
              </a:lnSpc>
              <a:tabLst>
                <a:tab pos="5294313" algn="l"/>
              </a:tabLst>
            </a:pPr>
            <a:endParaRPr lang="en-GB" sz="2200" smtClean="0">
              <a:sym typeface="Wingdings" pitchFamily="2" charset="2"/>
            </a:endParaRPr>
          </a:p>
          <a:p>
            <a:pPr>
              <a:lnSpc>
                <a:spcPct val="80000"/>
              </a:lnSpc>
              <a:tabLst>
                <a:tab pos="5294313" algn="l"/>
              </a:tabLst>
            </a:pPr>
            <a:r>
              <a:rPr lang="en-GB" sz="2200" smtClean="0">
                <a:sym typeface="Wingdings" pitchFamily="2" charset="2"/>
              </a:rPr>
              <a:t>Damping ring:</a:t>
            </a:r>
          </a:p>
          <a:p>
            <a:pPr lvl="1">
              <a:lnSpc>
                <a:spcPct val="80000"/>
              </a:lnSpc>
              <a:tabLst>
                <a:tab pos="5294313" algn="l"/>
              </a:tabLst>
            </a:pPr>
            <a:r>
              <a:rPr lang="en-GB" sz="1900" smtClean="0">
                <a:solidFill>
                  <a:srgbClr val="669900"/>
                </a:solidFill>
                <a:sym typeface="Wingdings" pitchFamily="2" charset="2"/>
              </a:rPr>
              <a:t>Electron ring doubles current (389mA  778mA)</a:t>
            </a:r>
          </a:p>
          <a:p>
            <a:pPr lvl="1">
              <a:lnSpc>
                <a:spcPct val="80000"/>
              </a:lnSpc>
              <a:tabLst>
                <a:tab pos="5294313" algn="l"/>
              </a:tabLst>
            </a:pPr>
            <a:r>
              <a:rPr lang="en-GB" sz="1900" smtClean="0">
                <a:solidFill>
                  <a:srgbClr val="669900"/>
                </a:solidFill>
                <a:sym typeface="Wingdings" pitchFamily="2" charset="2"/>
              </a:rPr>
              <a:t>Positron ring: possible 2</a:t>
            </a:r>
            <a:r>
              <a:rPr lang="en-GB" sz="1900" baseline="30000" smtClean="0">
                <a:solidFill>
                  <a:srgbClr val="669900"/>
                </a:solidFill>
                <a:sym typeface="Wingdings" pitchFamily="2" charset="2"/>
              </a:rPr>
              <a:t>nd</a:t>
            </a:r>
            <a:r>
              <a:rPr lang="en-GB" sz="1900" smtClean="0">
                <a:solidFill>
                  <a:srgbClr val="669900"/>
                </a:solidFill>
                <a:sym typeface="Wingdings" pitchFamily="2" charset="2"/>
              </a:rPr>
              <a:t> (stacked) ring (e-cloud limit)</a:t>
            </a:r>
          </a:p>
          <a:p>
            <a:pPr lvl="1">
              <a:lnSpc>
                <a:spcPct val="80000"/>
              </a:lnSpc>
              <a:tabLst>
                <a:tab pos="5294313" algn="l"/>
              </a:tabLst>
            </a:pPr>
            <a:endParaRPr lang="en-GB" sz="1900" smtClean="0">
              <a:sym typeface="Wingdings" pitchFamily="2" charset="2"/>
            </a:endParaRPr>
          </a:p>
          <a:p>
            <a:pPr>
              <a:lnSpc>
                <a:spcPct val="80000"/>
              </a:lnSpc>
              <a:tabLst>
                <a:tab pos="5294313" algn="l"/>
              </a:tabLst>
            </a:pPr>
            <a:r>
              <a:rPr lang="en-GB" sz="2200" smtClean="0">
                <a:sym typeface="Wingdings" pitchFamily="2" charset="2"/>
              </a:rPr>
              <a:t>AC power: 161 MW  204 MW (est.)</a:t>
            </a:r>
          </a:p>
          <a:p>
            <a:pPr lvl="1">
              <a:lnSpc>
                <a:spcPct val="80000"/>
              </a:lnSpc>
              <a:tabLst>
                <a:tab pos="5294313" algn="l"/>
              </a:tabLst>
            </a:pPr>
            <a:r>
              <a:rPr lang="en-GB" sz="1900" smtClean="0">
                <a:solidFill>
                  <a:srgbClr val="669900"/>
                </a:solidFill>
                <a:sym typeface="Wingdings" pitchFamily="2" charset="2"/>
              </a:rPr>
              <a:t>AC power increased by ×1.5</a:t>
            </a:r>
          </a:p>
          <a:p>
            <a:pPr lvl="1">
              <a:lnSpc>
                <a:spcPct val="80000"/>
              </a:lnSpc>
              <a:tabLst>
                <a:tab pos="5294313" algn="l"/>
              </a:tabLst>
            </a:pPr>
            <a:r>
              <a:rPr lang="en-GB" sz="1900" smtClean="0">
                <a:solidFill>
                  <a:srgbClr val="669900"/>
                </a:solidFill>
                <a:sym typeface="Wingdings" pitchFamily="2" charset="2"/>
              </a:rPr>
              <a:t>shorter fill time and longer beam pulse results in higher RF-beam efficiency (44%  61%)</a:t>
            </a:r>
          </a:p>
          <a:p>
            <a:pPr>
              <a:lnSpc>
                <a:spcPct val="80000"/>
              </a:lnSpc>
              <a:tabLst>
                <a:tab pos="5294313" algn="l"/>
              </a:tabLst>
            </a:pPr>
            <a:endParaRPr lang="en-GB" sz="2200" smtClean="0"/>
          </a:p>
        </p:txBody>
      </p:sp>
      <p:sp>
        <p:nvSpPr>
          <p:cNvPr id="37892" name="Date Placeholder 1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r>
              <a:rPr lang="en-US" sz="1200">
                <a:solidFill>
                  <a:srgbClr val="000000"/>
                </a:solidFill>
              </a:rPr>
              <a:t>21-Feb-13                                       ILCSC</a:t>
            </a:r>
          </a:p>
        </p:txBody>
      </p:sp>
      <p:sp>
        <p:nvSpPr>
          <p:cNvPr id="37893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r>
              <a:rPr lang="en-US" sz="1600" smtClean="0">
                <a:solidFill>
                  <a:srgbClr val="23346C"/>
                </a:solidFill>
              </a:rPr>
              <a:t>Global Design Effort</a:t>
            </a:r>
          </a:p>
        </p:txBody>
      </p:sp>
      <p:sp>
        <p:nvSpPr>
          <p:cNvPr id="37894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fld id="{7A05DCA7-F564-40CB-9FDD-75D8BF7160BC}" type="slidenum">
              <a:rPr lang="en-US" sz="1400">
                <a:solidFill>
                  <a:srgbClr val="000000"/>
                </a:solidFill>
              </a:rPr>
              <a:pPr/>
              <a:t>16</a:t>
            </a:fld>
            <a:endParaRPr lang="en-US"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3157339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0" name="Group 249"/>
          <p:cNvGrpSpPr/>
          <p:nvPr/>
        </p:nvGrpSpPr>
        <p:grpSpPr>
          <a:xfrm>
            <a:off x="4349867" y="5634341"/>
            <a:ext cx="781087" cy="496944"/>
            <a:chOff x="798456" y="2724045"/>
            <a:chExt cx="781087" cy="496944"/>
          </a:xfrm>
        </p:grpSpPr>
        <p:sp>
          <p:nvSpPr>
            <p:cNvPr id="251" name="Arc 250"/>
            <p:cNvSpPr/>
            <p:nvPr/>
          </p:nvSpPr>
          <p:spPr bwMode="auto">
            <a:xfrm>
              <a:off x="798456" y="2724045"/>
              <a:ext cx="496944" cy="496944"/>
            </a:xfrm>
            <a:prstGeom prst="arc">
              <a:avLst>
                <a:gd name="adj1" fmla="val 5514562"/>
                <a:gd name="adj2" fmla="val 0"/>
              </a:avLst>
            </a:prstGeom>
            <a:noFill/>
            <a:ln w="28575" cap="flat" cmpd="sng" algn="ctr">
              <a:solidFill>
                <a:schemeClr val="bg1">
                  <a:lumMod val="6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en-US" sz="3600" b="0" smtClean="0">
                <a:solidFill>
                  <a:srgbClr val="000000"/>
                </a:solidFill>
              </a:endParaRPr>
            </a:p>
          </p:txBody>
        </p:sp>
        <p:sp>
          <p:nvSpPr>
            <p:cNvPr id="252" name="Arc 251"/>
            <p:cNvSpPr/>
            <p:nvPr/>
          </p:nvSpPr>
          <p:spPr bwMode="auto">
            <a:xfrm>
              <a:off x="1295401" y="2829711"/>
              <a:ext cx="284142" cy="284142"/>
            </a:xfrm>
            <a:prstGeom prst="arc">
              <a:avLst>
                <a:gd name="adj1" fmla="val 5514562"/>
                <a:gd name="adj2" fmla="val 10800000"/>
              </a:avLst>
            </a:prstGeom>
            <a:noFill/>
            <a:ln w="28575" cap="flat" cmpd="sng" algn="ctr">
              <a:solidFill>
                <a:schemeClr val="bg1">
                  <a:lumMod val="6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en-US" sz="3600" b="0" smtClean="0">
                <a:solidFill>
                  <a:srgbClr val="000000"/>
                </a:solidFill>
              </a:endParaRPr>
            </a:p>
          </p:txBody>
        </p:sp>
      </p:grpSp>
      <p:grpSp>
        <p:nvGrpSpPr>
          <p:cNvPr id="239" name="Group 238"/>
          <p:cNvGrpSpPr/>
          <p:nvPr/>
        </p:nvGrpSpPr>
        <p:grpSpPr>
          <a:xfrm>
            <a:off x="4292528" y="4139989"/>
            <a:ext cx="781087" cy="496944"/>
            <a:chOff x="798456" y="2724045"/>
            <a:chExt cx="781087" cy="496944"/>
          </a:xfrm>
        </p:grpSpPr>
        <p:sp>
          <p:nvSpPr>
            <p:cNvPr id="240" name="Arc 239"/>
            <p:cNvSpPr/>
            <p:nvPr/>
          </p:nvSpPr>
          <p:spPr bwMode="auto">
            <a:xfrm>
              <a:off x="798456" y="2724045"/>
              <a:ext cx="496944" cy="496944"/>
            </a:xfrm>
            <a:prstGeom prst="arc">
              <a:avLst>
                <a:gd name="adj1" fmla="val 5514562"/>
                <a:gd name="adj2" fmla="val 0"/>
              </a:avLst>
            </a:prstGeom>
            <a:noFill/>
            <a:ln w="28575" cap="flat" cmpd="sng" algn="ctr">
              <a:solidFill>
                <a:schemeClr val="bg1">
                  <a:lumMod val="6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en-US" sz="3600" b="0" smtClean="0">
                <a:solidFill>
                  <a:srgbClr val="000000"/>
                </a:solidFill>
              </a:endParaRPr>
            </a:p>
          </p:txBody>
        </p:sp>
        <p:sp>
          <p:nvSpPr>
            <p:cNvPr id="241" name="Arc 240"/>
            <p:cNvSpPr/>
            <p:nvPr/>
          </p:nvSpPr>
          <p:spPr bwMode="auto">
            <a:xfrm>
              <a:off x="1295401" y="2829711"/>
              <a:ext cx="284142" cy="284142"/>
            </a:xfrm>
            <a:prstGeom prst="arc">
              <a:avLst>
                <a:gd name="adj1" fmla="val 5514562"/>
                <a:gd name="adj2" fmla="val 10800000"/>
              </a:avLst>
            </a:prstGeom>
            <a:noFill/>
            <a:ln w="28575" cap="flat" cmpd="sng" algn="ctr">
              <a:solidFill>
                <a:schemeClr val="bg1">
                  <a:lumMod val="6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en-US" sz="3600" b="0" smtClean="0">
                <a:solidFill>
                  <a:srgbClr val="000000"/>
                </a:solidFill>
              </a:endParaRPr>
            </a:p>
          </p:txBody>
        </p:sp>
      </p:grpSp>
      <p:sp>
        <p:nvSpPr>
          <p:cNvPr id="235" name="Rectangle 234"/>
          <p:cNvSpPr/>
          <p:nvPr/>
        </p:nvSpPr>
        <p:spPr bwMode="auto">
          <a:xfrm>
            <a:off x="568514" y="3064153"/>
            <a:ext cx="4015785" cy="16964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headEnd type="none" w="med" len="med"/>
            <a:tailEnd type="none" w="med" len="med"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US" sz="3600" b="0" smtClean="0">
              <a:solidFill>
                <a:srgbClr val="000000"/>
              </a:solidFill>
            </a:endParaRPr>
          </a:p>
        </p:txBody>
      </p:sp>
      <p:sp>
        <p:nvSpPr>
          <p:cNvPr id="79" name="Rectangle 78"/>
          <p:cNvSpPr/>
          <p:nvPr/>
        </p:nvSpPr>
        <p:spPr>
          <a:xfrm>
            <a:off x="7036972" y="987845"/>
            <a:ext cx="2029341" cy="1400853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en-US" sz="3600" b="0" smtClean="0">
              <a:solidFill>
                <a:srgbClr val="00000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76200"/>
            <a:ext cx="7770913" cy="914400"/>
          </a:xfrm>
        </p:spPr>
        <p:txBody>
          <a:bodyPr/>
          <a:lstStyle/>
          <a:p>
            <a:r>
              <a:rPr lang="en-US" dirty="0" err="1" smtClean="0"/>
              <a:t>TeV</a:t>
            </a:r>
            <a:r>
              <a:rPr lang="en-US" dirty="0" smtClean="0"/>
              <a:t> upgrade: Construction Scenario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 bwMode="auto">
          <a:xfrm>
            <a:off x="4569660" y="1589790"/>
            <a:ext cx="2474187" cy="143496"/>
          </a:xfrm>
          <a:prstGeom prst="rect">
            <a:avLst/>
          </a:prstGeom>
          <a:solidFill>
            <a:srgbClr val="FFFF00"/>
          </a:solidFill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US" sz="3600" b="0" smtClean="0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/>
          <p:nvPr/>
        </p:nvSpPr>
        <p:spPr bwMode="auto">
          <a:xfrm>
            <a:off x="7657479" y="1589790"/>
            <a:ext cx="981931" cy="147948"/>
          </a:xfrm>
          <a:prstGeom prst="rect">
            <a:avLst/>
          </a:prstGeom>
          <a:solidFill>
            <a:srgbClr val="3366FF"/>
          </a:solidFill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US" sz="3600" b="0" smtClean="0">
              <a:solidFill>
                <a:srgbClr val="000000"/>
              </a:solidFill>
            </a:endParaRPr>
          </a:p>
        </p:txBody>
      </p:sp>
      <p:cxnSp>
        <p:nvCxnSpPr>
          <p:cNvPr id="8" name="Straight Connector 7"/>
          <p:cNvCxnSpPr/>
          <p:nvPr/>
        </p:nvCxnSpPr>
        <p:spPr bwMode="auto">
          <a:xfrm>
            <a:off x="8739153" y="987845"/>
            <a:ext cx="0" cy="984143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" name="Straight Connector 8"/>
          <p:cNvCxnSpPr/>
          <p:nvPr/>
        </p:nvCxnSpPr>
        <p:spPr bwMode="auto">
          <a:xfrm>
            <a:off x="7640219" y="987845"/>
            <a:ext cx="9374" cy="984143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0" name="Rectangle 9"/>
          <p:cNvSpPr/>
          <p:nvPr/>
        </p:nvSpPr>
        <p:spPr bwMode="auto">
          <a:xfrm>
            <a:off x="7056177" y="1592016"/>
            <a:ext cx="593416" cy="145722"/>
          </a:xfrm>
          <a:prstGeom prst="rect">
            <a:avLst/>
          </a:prstGeom>
          <a:solidFill>
            <a:srgbClr val="008000"/>
          </a:solidFill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US" sz="3600" b="0" smtClean="0">
              <a:solidFill>
                <a:srgbClr val="000000"/>
              </a:solidFill>
            </a:endParaRPr>
          </a:p>
        </p:txBody>
      </p:sp>
      <p:cxnSp>
        <p:nvCxnSpPr>
          <p:cNvPr id="11" name="Straight Connector 10"/>
          <p:cNvCxnSpPr/>
          <p:nvPr/>
        </p:nvCxnSpPr>
        <p:spPr bwMode="auto">
          <a:xfrm>
            <a:off x="7036972" y="987845"/>
            <a:ext cx="0" cy="1400853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2" name="Straight Connector 11"/>
          <p:cNvCxnSpPr/>
          <p:nvPr/>
        </p:nvCxnSpPr>
        <p:spPr bwMode="auto">
          <a:xfrm>
            <a:off x="5120660" y="992297"/>
            <a:ext cx="0" cy="972456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3" name="Rectangle 12"/>
          <p:cNvSpPr/>
          <p:nvPr/>
        </p:nvSpPr>
        <p:spPr bwMode="auto">
          <a:xfrm>
            <a:off x="4570235" y="1594242"/>
            <a:ext cx="555525" cy="143496"/>
          </a:xfrm>
          <a:prstGeom prst="rect">
            <a:avLst/>
          </a:prstGeom>
          <a:solidFill>
            <a:srgbClr val="FF6600"/>
          </a:solidFill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US" sz="3600" b="0" smtClean="0">
              <a:solidFill>
                <a:srgbClr val="000000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7923665" y="1724899"/>
            <a:ext cx="55382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400" b="0" dirty="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BDS</a:t>
            </a:r>
            <a:endParaRPr lang="en-US" sz="1400" b="0" dirty="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5900045" y="1723410"/>
            <a:ext cx="105289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400" b="0" dirty="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Main Linac</a:t>
            </a:r>
            <a:endParaRPr lang="en-US" sz="1400" b="0" dirty="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38" name="TextBox 37"/>
          <p:cNvSpPr txBox="1"/>
          <p:nvPr/>
        </p:nvSpPr>
        <p:spPr>
          <a:xfrm rot="16200000">
            <a:off x="7016929" y="1895526"/>
            <a:ext cx="67856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400" b="0" dirty="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e+ </a:t>
            </a:r>
            <a:r>
              <a:rPr lang="en-US" sz="1400" b="0" dirty="0" err="1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src</a:t>
            </a:r>
            <a:endParaRPr lang="en-US" sz="1400" b="0" dirty="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41" name="Octagon 40"/>
          <p:cNvSpPr/>
          <p:nvPr/>
        </p:nvSpPr>
        <p:spPr bwMode="auto">
          <a:xfrm>
            <a:off x="8647123" y="1569965"/>
            <a:ext cx="184046" cy="184046"/>
          </a:xfrm>
          <a:prstGeom prst="octagon">
            <a:avLst/>
          </a:prstGeom>
          <a:ln>
            <a:headEnd type="none" w="med" len="med"/>
            <a:tailEnd type="none" w="med" len="med"/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US" sz="3600" b="0" smtClean="0">
              <a:solidFill>
                <a:srgbClr val="000000"/>
              </a:solidFill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8541936" y="1960301"/>
            <a:ext cx="3985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800" b="0" dirty="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IP</a:t>
            </a:r>
            <a:endParaRPr lang="en-US" sz="1800" b="0" dirty="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grpSp>
        <p:nvGrpSpPr>
          <p:cNvPr id="60" name="Group 59"/>
          <p:cNvGrpSpPr/>
          <p:nvPr/>
        </p:nvGrpSpPr>
        <p:grpSpPr>
          <a:xfrm>
            <a:off x="8284255" y="1108636"/>
            <a:ext cx="546914" cy="291449"/>
            <a:chOff x="1295400" y="4652316"/>
            <a:chExt cx="609552" cy="390534"/>
          </a:xfrm>
          <a:noFill/>
        </p:grpSpPr>
        <p:sp>
          <p:nvSpPr>
            <p:cNvPr id="56" name="Arc 55"/>
            <p:cNvSpPr/>
            <p:nvPr/>
          </p:nvSpPr>
          <p:spPr bwMode="auto">
            <a:xfrm rot="16200000">
              <a:off x="1316387" y="4631329"/>
              <a:ext cx="390534" cy="432508"/>
            </a:xfrm>
            <a:prstGeom prst="arc">
              <a:avLst>
                <a:gd name="adj1" fmla="val 10554439"/>
                <a:gd name="adj2" fmla="val 0"/>
              </a:avLst>
            </a:prstGeom>
            <a:grpFill/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en-US" sz="3600" b="0" smtClean="0">
                <a:solidFill>
                  <a:srgbClr val="000000"/>
                </a:solidFill>
              </a:endParaRPr>
            </a:p>
          </p:txBody>
        </p:sp>
        <p:cxnSp>
          <p:nvCxnSpPr>
            <p:cNvPr id="58" name="Straight Connector 57"/>
            <p:cNvCxnSpPr/>
            <p:nvPr/>
          </p:nvCxnSpPr>
          <p:spPr bwMode="auto">
            <a:xfrm>
              <a:off x="1509237" y="4652316"/>
              <a:ext cx="395715" cy="0"/>
            </a:xfrm>
            <a:prstGeom prst="line">
              <a:avLst/>
            </a:prstGeom>
            <a:grpFill/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9" name="Straight Connector 58"/>
            <p:cNvCxnSpPr/>
            <p:nvPr/>
          </p:nvCxnSpPr>
          <p:spPr bwMode="auto">
            <a:xfrm>
              <a:off x="1509237" y="5042850"/>
              <a:ext cx="395715" cy="0"/>
            </a:xfrm>
            <a:prstGeom prst="line">
              <a:avLst/>
            </a:prstGeom>
            <a:grpFill/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cxnSp>
        <p:nvCxnSpPr>
          <p:cNvPr id="77" name="Straight Connector 76"/>
          <p:cNvCxnSpPr/>
          <p:nvPr/>
        </p:nvCxnSpPr>
        <p:spPr bwMode="auto">
          <a:xfrm flipV="1">
            <a:off x="8597690" y="1400085"/>
            <a:ext cx="119795" cy="150648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5" name="Straight Connector 74"/>
          <p:cNvCxnSpPr>
            <a:stCxn id="72" idx="0"/>
          </p:cNvCxnSpPr>
          <p:nvPr/>
        </p:nvCxnSpPr>
        <p:spPr bwMode="auto">
          <a:xfrm flipV="1">
            <a:off x="4962023" y="1550733"/>
            <a:ext cx="3677387" cy="4452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grpSp>
        <p:nvGrpSpPr>
          <p:cNvPr id="32" name="Group 31"/>
          <p:cNvGrpSpPr/>
          <p:nvPr/>
        </p:nvGrpSpPr>
        <p:grpSpPr>
          <a:xfrm rot="952044">
            <a:off x="5586775" y="1367251"/>
            <a:ext cx="241025" cy="616618"/>
            <a:chOff x="4144431" y="3726925"/>
            <a:chExt cx="254444" cy="424431"/>
          </a:xfrm>
        </p:grpSpPr>
        <p:sp>
          <p:nvSpPr>
            <p:cNvPr id="28" name="Rectangle 27"/>
            <p:cNvSpPr/>
            <p:nvPr/>
          </p:nvSpPr>
          <p:spPr bwMode="auto">
            <a:xfrm>
              <a:off x="4156761" y="3726925"/>
              <a:ext cx="242114" cy="395698"/>
            </a:xfrm>
            <a:prstGeom prst="rect">
              <a:avLst/>
            </a:prstGeom>
            <a:solidFill>
              <a:srgbClr val="FFFFFF"/>
            </a:solidFill>
            <a:ln w="952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en-US" sz="3600" b="0" smtClean="0">
                <a:solidFill>
                  <a:srgbClr val="000000"/>
                </a:solidFill>
              </a:endParaRPr>
            </a:p>
          </p:txBody>
        </p:sp>
        <p:cxnSp>
          <p:nvCxnSpPr>
            <p:cNvPr id="30" name="Straight Connector 29"/>
            <p:cNvCxnSpPr/>
            <p:nvPr/>
          </p:nvCxnSpPr>
          <p:spPr bwMode="auto">
            <a:xfrm>
              <a:off x="4144431" y="3726925"/>
              <a:ext cx="0" cy="395698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1" name="Straight Connector 30"/>
            <p:cNvCxnSpPr/>
            <p:nvPr/>
          </p:nvCxnSpPr>
          <p:spPr bwMode="auto">
            <a:xfrm>
              <a:off x="4398875" y="3755658"/>
              <a:ext cx="0" cy="395698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81" name="Rectangle 80"/>
          <p:cNvSpPr/>
          <p:nvPr/>
        </p:nvSpPr>
        <p:spPr bwMode="auto">
          <a:xfrm>
            <a:off x="8836137" y="1583974"/>
            <a:ext cx="249874" cy="147948"/>
          </a:xfrm>
          <a:prstGeom prst="rect">
            <a:avLst/>
          </a:prstGeom>
          <a:solidFill>
            <a:srgbClr val="3366FF"/>
          </a:solidFill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US" sz="3600" b="0" smtClean="0">
              <a:solidFill>
                <a:srgbClr val="000000"/>
              </a:solidFill>
            </a:endParaRPr>
          </a:p>
        </p:txBody>
      </p:sp>
      <p:cxnSp>
        <p:nvCxnSpPr>
          <p:cNvPr id="46" name="Straight Connector 45"/>
          <p:cNvCxnSpPr/>
          <p:nvPr/>
        </p:nvCxnSpPr>
        <p:spPr bwMode="auto">
          <a:xfrm>
            <a:off x="4570235" y="987845"/>
            <a:ext cx="0" cy="984143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0" name="Rectangle 49"/>
          <p:cNvSpPr/>
          <p:nvPr/>
        </p:nvSpPr>
        <p:spPr bwMode="auto">
          <a:xfrm>
            <a:off x="554450" y="1586201"/>
            <a:ext cx="4015785" cy="16964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headEnd type="none" w="med" len="med"/>
            <a:tailEnd type="none" w="med" len="med"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US" sz="3600" b="0" smtClean="0">
              <a:solidFill>
                <a:srgbClr val="000000"/>
              </a:solidFill>
            </a:endParaRPr>
          </a:p>
        </p:txBody>
      </p:sp>
      <p:grpSp>
        <p:nvGrpSpPr>
          <p:cNvPr id="52" name="Group 51"/>
          <p:cNvGrpSpPr/>
          <p:nvPr/>
        </p:nvGrpSpPr>
        <p:grpSpPr>
          <a:xfrm rot="952044">
            <a:off x="2424269" y="1341968"/>
            <a:ext cx="241025" cy="616618"/>
            <a:chOff x="4144431" y="3726925"/>
            <a:chExt cx="254444" cy="424431"/>
          </a:xfrm>
        </p:grpSpPr>
        <p:sp>
          <p:nvSpPr>
            <p:cNvPr id="53" name="Rectangle 52"/>
            <p:cNvSpPr/>
            <p:nvPr/>
          </p:nvSpPr>
          <p:spPr bwMode="auto">
            <a:xfrm>
              <a:off x="4156761" y="3726925"/>
              <a:ext cx="242114" cy="395698"/>
            </a:xfrm>
            <a:prstGeom prst="rect">
              <a:avLst/>
            </a:prstGeom>
            <a:solidFill>
              <a:srgbClr val="FFFFFF"/>
            </a:solidFill>
            <a:ln w="952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en-US" sz="3600" b="0" smtClean="0">
                <a:solidFill>
                  <a:srgbClr val="000000"/>
                </a:solidFill>
              </a:endParaRPr>
            </a:p>
          </p:txBody>
        </p:sp>
        <p:cxnSp>
          <p:nvCxnSpPr>
            <p:cNvPr id="54" name="Straight Connector 53"/>
            <p:cNvCxnSpPr/>
            <p:nvPr/>
          </p:nvCxnSpPr>
          <p:spPr bwMode="auto">
            <a:xfrm>
              <a:off x="4144431" y="3726925"/>
              <a:ext cx="0" cy="395698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5" name="Straight Connector 54"/>
            <p:cNvCxnSpPr/>
            <p:nvPr/>
          </p:nvCxnSpPr>
          <p:spPr bwMode="auto">
            <a:xfrm>
              <a:off x="4398875" y="3755658"/>
              <a:ext cx="0" cy="395698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117" name="TextBox 116"/>
          <p:cNvSpPr txBox="1"/>
          <p:nvPr/>
        </p:nvSpPr>
        <p:spPr>
          <a:xfrm>
            <a:off x="4491197" y="1725097"/>
            <a:ext cx="43407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400" b="0" dirty="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BC</a:t>
            </a:r>
            <a:endParaRPr lang="en-US" sz="1400" b="0" dirty="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118" name="Rectangle 117"/>
          <p:cNvSpPr/>
          <p:nvPr/>
        </p:nvSpPr>
        <p:spPr>
          <a:xfrm>
            <a:off x="7036972" y="2482033"/>
            <a:ext cx="2029341" cy="1400853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en-US" sz="3600" b="0" smtClean="0">
              <a:solidFill>
                <a:srgbClr val="000000"/>
              </a:solidFill>
            </a:endParaRPr>
          </a:p>
        </p:txBody>
      </p:sp>
      <p:sp>
        <p:nvSpPr>
          <p:cNvPr id="119" name="Rectangle 118"/>
          <p:cNvSpPr/>
          <p:nvPr/>
        </p:nvSpPr>
        <p:spPr bwMode="auto">
          <a:xfrm>
            <a:off x="4569660" y="3083978"/>
            <a:ext cx="2474187" cy="143496"/>
          </a:xfrm>
          <a:prstGeom prst="rect">
            <a:avLst/>
          </a:prstGeom>
          <a:solidFill>
            <a:srgbClr val="FFFF00"/>
          </a:solidFill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US" sz="3600" b="0" smtClean="0">
              <a:solidFill>
                <a:srgbClr val="000000"/>
              </a:solidFill>
            </a:endParaRPr>
          </a:p>
        </p:txBody>
      </p:sp>
      <p:sp>
        <p:nvSpPr>
          <p:cNvPr id="120" name="Rectangle 119"/>
          <p:cNvSpPr/>
          <p:nvPr/>
        </p:nvSpPr>
        <p:spPr bwMode="auto">
          <a:xfrm>
            <a:off x="7657479" y="3083978"/>
            <a:ext cx="981931" cy="147948"/>
          </a:xfrm>
          <a:prstGeom prst="rect">
            <a:avLst/>
          </a:prstGeom>
          <a:solidFill>
            <a:srgbClr val="3366FF"/>
          </a:solidFill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US" sz="3600" b="0" smtClean="0">
              <a:solidFill>
                <a:srgbClr val="000000"/>
              </a:solidFill>
            </a:endParaRPr>
          </a:p>
        </p:txBody>
      </p:sp>
      <p:cxnSp>
        <p:nvCxnSpPr>
          <p:cNvPr id="121" name="Straight Connector 120"/>
          <p:cNvCxnSpPr/>
          <p:nvPr/>
        </p:nvCxnSpPr>
        <p:spPr bwMode="auto">
          <a:xfrm>
            <a:off x="8739153" y="2482033"/>
            <a:ext cx="0" cy="984143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22" name="Straight Connector 121"/>
          <p:cNvCxnSpPr/>
          <p:nvPr/>
        </p:nvCxnSpPr>
        <p:spPr bwMode="auto">
          <a:xfrm>
            <a:off x="7640219" y="2482033"/>
            <a:ext cx="9374" cy="984143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23" name="Rectangle 122"/>
          <p:cNvSpPr/>
          <p:nvPr/>
        </p:nvSpPr>
        <p:spPr bwMode="auto">
          <a:xfrm>
            <a:off x="7056177" y="3086204"/>
            <a:ext cx="593416" cy="145722"/>
          </a:xfrm>
          <a:prstGeom prst="rect">
            <a:avLst/>
          </a:prstGeom>
          <a:solidFill>
            <a:srgbClr val="008000"/>
          </a:solidFill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US" sz="3600" b="0" smtClean="0">
              <a:solidFill>
                <a:srgbClr val="000000"/>
              </a:solidFill>
            </a:endParaRPr>
          </a:p>
        </p:txBody>
      </p:sp>
      <p:cxnSp>
        <p:nvCxnSpPr>
          <p:cNvPr id="124" name="Straight Connector 123"/>
          <p:cNvCxnSpPr/>
          <p:nvPr/>
        </p:nvCxnSpPr>
        <p:spPr bwMode="auto">
          <a:xfrm>
            <a:off x="7036972" y="2482033"/>
            <a:ext cx="0" cy="1400853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25" name="Straight Connector 124"/>
          <p:cNvCxnSpPr/>
          <p:nvPr/>
        </p:nvCxnSpPr>
        <p:spPr bwMode="auto">
          <a:xfrm>
            <a:off x="1104875" y="2482033"/>
            <a:ext cx="0" cy="972456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26" name="Rectangle 125"/>
          <p:cNvSpPr/>
          <p:nvPr/>
        </p:nvSpPr>
        <p:spPr bwMode="auto">
          <a:xfrm>
            <a:off x="554450" y="3083978"/>
            <a:ext cx="555525" cy="143496"/>
          </a:xfrm>
          <a:prstGeom prst="rect">
            <a:avLst/>
          </a:prstGeom>
          <a:solidFill>
            <a:srgbClr val="FF6600"/>
          </a:solidFill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US" sz="3600" b="0" smtClean="0">
              <a:solidFill>
                <a:srgbClr val="000000"/>
              </a:solidFill>
            </a:endParaRPr>
          </a:p>
        </p:txBody>
      </p:sp>
      <p:cxnSp>
        <p:nvCxnSpPr>
          <p:cNvPr id="127" name="Straight Connector 126"/>
          <p:cNvCxnSpPr/>
          <p:nvPr/>
        </p:nvCxnSpPr>
        <p:spPr bwMode="auto">
          <a:xfrm>
            <a:off x="302271" y="2482033"/>
            <a:ext cx="9391" cy="991943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28" name="TextBox 127"/>
          <p:cNvSpPr txBox="1"/>
          <p:nvPr/>
        </p:nvSpPr>
        <p:spPr>
          <a:xfrm>
            <a:off x="7923665" y="3219087"/>
            <a:ext cx="55382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400" b="0" dirty="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BDS</a:t>
            </a:r>
            <a:endParaRPr lang="en-US" sz="1400" b="0" dirty="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129" name="TextBox 128"/>
          <p:cNvSpPr txBox="1"/>
          <p:nvPr/>
        </p:nvSpPr>
        <p:spPr>
          <a:xfrm>
            <a:off x="5900045" y="3217598"/>
            <a:ext cx="105289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400" b="0" dirty="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Main Linac</a:t>
            </a:r>
            <a:endParaRPr lang="en-US" sz="1400" b="0" dirty="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130" name="TextBox 129"/>
          <p:cNvSpPr txBox="1"/>
          <p:nvPr/>
        </p:nvSpPr>
        <p:spPr>
          <a:xfrm rot="16200000">
            <a:off x="7016929" y="3389714"/>
            <a:ext cx="67856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400" b="0" dirty="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e+ </a:t>
            </a:r>
            <a:r>
              <a:rPr lang="en-US" sz="1400" b="0" dirty="0" err="1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src</a:t>
            </a:r>
            <a:endParaRPr lang="en-US" sz="1400" b="0" dirty="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131" name="Octagon 130"/>
          <p:cNvSpPr/>
          <p:nvPr/>
        </p:nvSpPr>
        <p:spPr bwMode="auto">
          <a:xfrm>
            <a:off x="8647123" y="3064153"/>
            <a:ext cx="184046" cy="184046"/>
          </a:xfrm>
          <a:prstGeom prst="octagon">
            <a:avLst/>
          </a:prstGeom>
          <a:ln>
            <a:headEnd type="none" w="med" len="med"/>
            <a:tailEnd type="none" w="med" len="med"/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US" sz="3600" b="0" smtClean="0">
              <a:solidFill>
                <a:srgbClr val="000000"/>
              </a:solidFill>
            </a:endParaRPr>
          </a:p>
        </p:txBody>
      </p:sp>
      <p:sp>
        <p:nvSpPr>
          <p:cNvPr id="132" name="TextBox 131"/>
          <p:cNvSpPr txBox="1"/>
          <p:nvPr/>
        </p:nvSpPr>
        <p:spPr>
          <a:xfrm>
            <a:off x="8541936" y="3454489"/>
            <a:ext cx="3985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800" b="0" dirty="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IP</a:t>
            </a:r>
            <a:endParaRPr lang="en-US" sz="1800" b="0" dirty="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grpSp>
        <p:nvGrpSpPr>
          <p:cNvPr id="133" name="Group 132"/>
          <p:cNvGrpSpPr/>
          <p:nvPr/>
        </p:nvGrpSpPr>
        <p:grpSpPr>
          <a:xfrm>
            <a:off x="8284255" y="2602824"/>
            <a:ext cx="546914" cy="291449"/>
            <a:chOff x="1295400" y="4652316"/>
            <a:chExt cx="609552" cy="390534"/>
          </a:xfrm>
          <a:noFill/>
        </p:grpSpPr>
        <p:sp>
          <p:nvSpPr>
            <p:cNvPr id="134" name="Arc 133"/>
            <p:cNvSpPr/>
            <p:nvPr/>
          </p:nvSpPr>
          <p:spPr bwMode="auto">
            <a:xfrm rot="16200000">
              <a:off x="1316387" y="4631329"/>
              <a:ext cx="390534" cy="432508"/>
            </a:xfrm>
            <a:prstGeom prst="arc">
              <a:avLst>
                <a:gd name="adj1" fmla="val 10554439"/>
                <a:gd name="adj2" fmla="val 0"/>
              </a:avLst>
            </a:prstGeom>
            <a:grpFill/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en-US" sz="3600" b="0" smtClean="0">
                <a:solidFill>
                  <a:srgbClr val="000000"/>
                </a:solidFill>
              </a:endParaRPr>
            </a:p>
          </p:txBody>
        </p:sp>
        <p:cxnSp>
          <p:nvCxnSpPr>
            <p:cNvPr id="135" name="Straight Connector 134"/>
            <p:cNvCxnSpPr/>
            <p:nvPr/>
          </p:nvCxnSpPr>
          <p:spPr bwMode="auto">
            <a:xfrm>
              <a:off x="1509237" y="4652316"/>
              <a:ext cx="395715" cy="0"/>
            </a:xfrm>
            <a:prstGeom prst="line">
              <a:avLst/>
            </a:prstGeom>
            <a:grpFill/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36" name="Straight Connector 135"/>
            <p:cNvCxnSpPr/>
            <p:nvPr/>
          </p:nvCxnSpPr>
          <p:spPr bwMode="auto">
            <a:xfrm>
              <a:off x="1509237" y="5042850"/>
              <a:ext cx="395715" cy="0"/>
            </a:xfrm>
            <a:prstGeom prst="line">
              <a:avLst/>
            </a:prstGeom>
            <a:grpFill/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137" name="Group 136"/>
          <p:cNvGrpSpPr/>
          <p:nvPr/>
        </p:nvGrpSpPr>
        <p:grpSpPr>
          <a:xfrm>
            <a:off x="311956" y="2655192"/>
            <a:ext cx="781087" cy="496944"/>
            <a:chOff x="798456" y="2724045"/>
            <a:chExt cx="781087" cy="496944"/>
          </a:xfrm>
        </p:grpSpPr>
        <p:sp>
          <p:nvSpPr>
            <p:cNvPr id="138" name="Arc 137"/>
            <p:cNvSpPr/>
            <p:nvPr/>
          </p:nvSpPr>
          <p:spPr bwMode="auto">
            <a:xfrm>
              <a:off x="798456" y="2724045"/>
              <a:ext cx="496944" cy="496944"/>
            </a:xfrm>
            <a:prstGeom prst="arc">
              <a:avLst>
                <a:gd name="adj1" fmla="val 5514562"/>
                <a:gd name="adj2" fmla="val 0"/>
              </a:avLst>
            </a:prstGeom>
            <a:noFill/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en-US" sz="3600" b="0" smtClean="0">
                <a:solidFill>
                  <a:srgbClr val="000000"/>
                </a:solidFill>
              </a:endParaRPr>
            </a:p>
          </p:txBody>
        </p:sp>
        <p:sp>
          <p:nvSpPr>
            <p:cNvPr id="139" name="Arc 138"/>
            <p:cNvSpPr/>
            <p:nvPr/>
          </p:nvSpPr>
          <p:spPr bwMode="auto">
            <a:xfrm>
              <a:off x="1295401" y="2829711"/>
              <a:ext cx="284142" cy="284142"/>
            </a:xfrm>
            <a:prstGeom prst="arc">
              <a:avLst>
                <a:gd name="adj1" fmla="val 5514562"/>
                <a:gd name="adj2" fmla="val 10800000"/>
              </a:avLst>
            </a:prstGeom>
            <a:noFill/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en-US" sz="3600" b="0" smtClean="0">
                <a:solidFill>
                  <a:srgbClr val="000000"/>
                </a:solidFill>
              </a:endParaRPr>
            </a:p>
          </p:txBody>
        </p:sp>
      </p:grpSp>
      <p:cxnSp>
        <p:nvCxnSpPr>
          <p:cNvPr id="140" name="Straight Connector 139"/>
          <p:cNvCxnSpPr/>
          <p:nvPr/>
        </p:nvCxnSpPr>
        <p:spPr bwMode="auto">
          <a:xfrm flipV="1">
            <a:off x="8597690" y="2894273"/>
            <a:ext cx="119795" cy="150648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grpSp>
        <p:nvGrpSpPr>
          <p:cNvPr id="142" name="Group 141"/>
          <p:cNvGrpSpPr/>
          <p:nvPr/>
        </p:nvGrpSpPr>
        <p:grpSpPr>
          <a:xfrm rot="952044">
            <a:off x="5586775" y="2861439"/>
            <a:ext cx="241025" cy="616618"/>
            <a:chOff x="4144431" y="3726925"/>
            <a:chExt cx="254444" cy="424431"/>
          </a:xfrm>
        </p:grpSpPr>
        <p:sp>
          <p:nvSpPr>
            <p:cNvPr id="143" name="Rectangle 142"/>
            <p:cNvSpPr/>
            <p:nvPr/>
          </p:nvSpPr>
          <p:spPr bwMode="auto">
            <a:xfrm>
              <a:off x="4156761" y="3726925"/>
              <a:ext cx="242114" cy="395698"/>
            </a:xfrm>
            <a:prstGeom prst="rect">
              <a:avLst/>
            </a:prstGeom>
            <a:solidFill>
              <a:srgbClr val="FFFFFF"/>
            </a:solidFill>
            <a:ln w="952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en-US" sz="3600" b="0" smtClean="0">
                <a:solidFill>
                  <a:srgbClr val="000000"/>
                </a:solidFill>
              </a:endParaRPr>
            </a:p>
          </p:txBody>
        </p:sp>
        <p:cxnSp>
          <p:nvCxnSpPr>
            <p:cNvPr id="144" name="Straight Connector 143"/>
            <p:cNvCxnSpPr/>
            <p:nvPr/>
          </p:nvCxnSpPr>
          <p:spPr bwMode="auto">
            <a:xfrm>
              <a:off x="4144431" y="3726925"/>
              <a:ext cx="0" cy="395698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45" name="Straight Connector 144"/>
            <p:cNvCxnSpPr/>
            <p:nvPr/>
          </p:nvCxnSpPr>
          <p:spPr bwMode="auto">
            <a:xfrm>
              <a:off x="4398875" y="3755658"/>
              <a:ext cx="0" cy="395698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146" name="Rectangle 145"/>
          <p:cNvSpPr/>
          <p:nvPr/>
        </p:nvSpPr>
        <p:spPr bwMode="auto">
          <a:xfrm>
            <a:off x="8836137" y="3078162"/>
            <a:ext cx="249874" cy="147948"/>
          </a:xfrm>
          <a:prstGeom prst="rect">
            <a:avLst/>
          </a:prstGeom>
          <a:solidFill>
            <a:srgbClr val="3366FF"/>
          </a:solidFill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US" sz="3600" b="0" smtClean="0">
              <a:solidFill>
                <a:srgbClr val="000000"/>
              </a:solidFill>
            </a:endParaRPr>
          </a:p>
        </p:txBody>
      </p:sp>
      <p:cxnSp>
        <p:nvCxnSpPr>
          <p:cNvPr id="147" name="Straight Connector 146"/>
          <p:cNvCxnSpPr/>
          <p:nvPr/>
        </p:nvCxnSpPr>
        <p:spPr bwMode="auto">
          <a:xfrm>
            <a:off x="4570235" y="2482033"/>
            <a:ext cx="0" cy="984143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48" name="Rectangle 147"/>
          <p:cNvSpPr/>
          <p:nvPr/>
        </p:nvSpPr>
        <p:spPr bwMode="auto">
          <a:xfrm>
            <a:off x="1120653" y="3080388"/>
            <a:ext cx="2902662" cy="151537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US" sz="3600" b="0" smtClean="0">
              <a:solidFill>
                <a:srgbClr val="000000"/>
              </a:solidFill>
            </a:endParaRPr>
          </a:p>
        </p:txBody>
      </p:sp>
      <p:sp>
        <p:nvSpPr>
          <p:cNvPr id="153" name="TextBox 152"/>
          <p:cNvSpPr txBox="1"/>
          <p:nvPr/>
        </p:nvSpPr>
        <p:spPr>
          <a:xfrm>
            <a:off x="475412" y="3214833"/>
            <a:ext cx="43407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400" b="0" dirty="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BC</a:t>
            </a:r>
            <a:endParaRPr lang="en-US" sz="1400" b="0" dirty="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154" name="Rectangle 153"/>
          <p:cNvSpPr/>
          <p:nvPr/>
        </p:nvSpPr>
        <p:spPr>
          <a:xfrm>
            <a:off x="7036972" y="3976221"/>
            <a:ext cx="2029341" cy="1400853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en-US" sz="3600" b="0" smtClean="0">
              <a:solidFill>
                <a:srgbClr val="000000"/>
              </a:solidFill>
            </a:endParaRPr>
          </a:p>
        </p:txBody>
      </p:sp>
      <p:sp>
        <p:nvSpPr>
          <p:cNvPr id="155" name="Rectangle 154"/>
          <p:cNvSpPr/>
          <p:nvPr/>
        </p:nvSpPr>
        <p:spPr bwMode="auto">
          <a:xfrm>
            <a:off x="4569660" y="4578166"/>
            <a:ext cx="2474187" cy="143496"/>
          </a:xfrm>
          <a:prstGeom prst="rect">
            <a:avLst/>
          </a:prstGeom>
          <a:solidFill>
            <a:srgbClr val="FFFF00"/>
          </a:solidFill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US" sz="3600" b="0" smtClean="0">
              <a:solidFill>
                <a:srgbClr val="000000"/>
              </a:solidFill>
            </a:endParaRPr>
          </a:p>
        </p:txBody>
      </p:sp>
      <p:sp>
        <p:nvSpPr>
          <p:cNvPr id="156" name="Rectangle 155"/>
          <p:cNvSpPr/>
          <p:nvPr/>
        </p:nvSpPr>
        <p:spPr bwMode="auto">
          <a:xfrm>
            <a:off x="7657479" y="4578166"/>
            <a:ext cx="981931" cy="147948"/>
          </a:xfrm>
          <a:prstGeom prst="rect">
            <a:avLst/>
          </a:prstGeom>
          <a:solidFill>
            <a:srgbClr val="3366FF"/>
          </a:solidFill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US" sz="3600" b="0" smtClean="0">
              <a:solidFill>
                <a:srgbClr val="000000"/>
              </a:solidFill>
            </a:endParaRPr>
          </a:p>
        </p:txBody>
      </p:sp>
      <p:cxnSp>
        <p:nvCxnSpPr>
          <p:cNvPr id="157" name="Straight Connector 156"/>
          <p:cNvCxnSpPr/>
          <p:nvPr/>
        </p:nvCxnSpPr>
        <p:spPr bwMode="auto">
          <a:xfrm>
            <a:off x="8739153" y="3976221"/>
            <a:ext cx="0" cy="984143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58" name="Straight Connector 157"/>
          <p:cNvCxnSpPr/>
          <p:nvPr/>
        </p:nvCxnSpPr>
        <p:spPr bwMode="auto">
          <a:xfrm>
            <a:off x="7640219" y="3976221"/>
            <a:ext cx="9374" cy="984143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59" name="Rectangle 158"/>
          <p:cNvSpPr/>
          <p:nvPr/>
        </p:nvSpPr>
        <p:spPr bwMode="auto">
          <a:xfrm>
            <a:off x="7056177" y="4580392"/>
            <a:ext cx="593416" cy="145722"/>
          </a:xfrm>
          <a:prstGeom prst="rect">
            <a:avLst/>
          </a:prstGeom>
          <a:solidFill>
            <a:srgbClr val="008000"/>
          </a:solidFill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US" sz="3600" b="0" smtClean="0">
              <a:solidFill>
                <a:srgbClr val="000000"/>
              </a:solidFill>
            </a:endParaRPr>
          </a:p>
        </p:txBody>
      </p:sp>
      <p:cxnSp>
        <p:nvCxnSpPr>
          <p:cNvPr id="160" name="Straight Connector 159"/>
          <p:cNvCxnSpPr/>
          <p:nvPr/>
        </p:nvCxnSpPr>
        <p:spPr bwMode="auto">
          <a:xfrm>
            <a:off x="7036972" y="3976221"/>
            <a:ext cx="0" cy="1400853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61" name="Straight Connector 160"/>
          <p:cNvCxnSpPr/>
          <p:nvPr/>
        </p:nvCxnSpPr>
        <p:spPr bwMode="auto">
          <a:xfrm>
            <a:off x="1104875" y="3976221"/>
            <a:ext cx="0" cy="972456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62" name="Rectangle 161"/>
          <p:cNvSpPr/>
          <p:nvPr/>
        </p:nvSpPr>
        <p:spPr bwMode="auto">
          <a:xfrm>
            <a:off x="554450" y="4578166"/>
            <a:ext cx="555525" cy="143496"/>
          </a:xfrm>
          <a:prstGeom prst="rect">
            <a:avLst/>
          </a:prstGeom>
          <a:solidFill>
            <a:srgbClr val="FF6600"/>
          </a:solidFill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US" sz="3600" b="0" smtClean="0">
              <a:solidFill>
                <a:srgbClr val="000000"/>
              </a:solidFill>
            </a:endParaRPr>
          </a:p>
        </p:txBody>
      </p:sp>
      <p:cxnSp>
        <p:nvCxnSpPr>
          <p:cNvPr id="163" name="Straight Connector 162"/>
          <p:cNvCxnSpPr/>
          <p:nvPr/>
        </p:nvCxnSpPr>
        <p:spPr bwMode="auto">
          <a:xfrm>
            <a:off x="302271" y="3976221"/>
            <a:ext cx="9391" cy="991943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64" name="TextBox 163"/>
          <p:cNvSpPr txBox="1"/>
          <p:nvPr/>
        </p:nvSpPr>
        <p:spPr>
          <a:xfrm>
            <a:off x="7923665" y="4713275"/>
            <a:ext cx="55382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400" b="0" dirty="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BDS</a:t>
            </a:r>
            <a:endParaRPr lang="en-US" sz="1400" b="0" dirty="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165" name="TextBox 164"/>
          <p:cNvSpPr txBox="1"/>
          <p:nvPr/>
        </p:nvSpPr>
        <p:spPr>
          <a:xfrm>
            <a:off x="5900045" y="4711786"/>
            <a:ext cx="105289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400" b="0" dirty="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Main Linac</a:t>
            </a:r>
            <a:endParaRPr lang="en-US" sz="1400" b="0" dirty="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166" name="TextBox 165"/>
          <p:cNvSpPr txBox="1"/>
          <p:nvPr/>
        </p:nvSpPr>
        <p:spPr>
          <a:xfrm rot="16200000">
            <a:off x="7016929" y="4883902"/>
            <a:ext cx="67856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400" b="0" dirty="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e+ </a:t>
            </a:r>
            <a:r>
              <a:rPr lang="en-US" sz="1400" b="0" dirty="0" err="1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src</a:t>
            </a:r>
            <a:endParaRPr lang="en-US" sz="1400" b="0" dirty="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167" name="Octagon 166"/>
          <p:cNvSpPr/>
          <p:nvPr/>
        </p:nvSpPr>
        <p:spPr bwMode="auto">
          <a:xfrm>
            <a:off x="8647123" y="4558341"/>
            <a:ext cx="184046" cy="184046"/>
          </a:xfrm>
          <a:prstGeom prst="octagon">
            <a:avLst/>
          </a:prstGeom>
          <a:ln>
            <a:headEnd type="none" w="med" len="med"/>
            <a:tailEnd type="none" w="med" len="med"/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US" sz="3600" b="0" smtClean="0">
              <a:solidFill>
                <a:srgbClr val="000000"/>
              </a:solidFill>
            </a:endParaRPr>
          </a:p>
        </p:txBody>
      </p:sp>
      <p:sp>
        <p:nvSpPr>
          <p:cNvPr id="168" name="TextBox 167"/>
          <p:cNvSpPr txBox="1"/>
          <p:nvPr/>
        </p:nvSpPr>
        <p:spPr>
          <a:xfrm>
            <a:off x="8541936" y="4948677"/>
            <a:ext cx="3985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800" b="0" dirty="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IP</a:t>
            </a:r>
            <a:endParaRPr lang="en-US" sz="1800" b="0" dirty="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grpSp>
        <p:nvGrpSpPr>
          <p:cNvPr id="169" name="Group 168"/>
          <p:cNvGrpSpPr/>
          <p:nvPr/>
        </p:nvGrpSpPr>
        <p:grpSpPr>
          <a:xfrm>
            <a:off x="8284255" y="4097012"/>
            <a:ext cx="546914" cy="291449"/>
            <a:chOff x="1295400" y="4652316"/>
            <a:chExt cx="609552" cy="390534"/>
          </a:xfrm>
          <a:noFill/>
        </p:grpSpPr>
        <p:sp>
          <p:nvSpPr>
            <p:cNvPr id="170" name="Arc 169"/>
            <p:cNvSpPr/>
            <p:nvPr/>
          </p:nvSpPr>
          <p:spPr bwMode="auto">
            <a:xfrm rot="16200000">
              <a:off x="1316387" y="4631329"/>
              <a:ext cx="390534" cy="432508"/>
            </a:xfrm>
            <a:prstGeom prst="arc">
              <a:avLst>
                <a:gd name="adj1" fmla="val 10554439"/>
                <a:gd name="adj2" fmla="val 0"/>
              </a:avLst>
            </a:prstGeom>
            <a:grpFill/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en-US" sz="3600" b="0" smtClean="0">
                <a:solidFill>
                  <a:srgbClr val="000000"/>
                </a:solidFill>
              </a:endParaRPr>
            </a:p>
          </p:txBody>
        </p:sp>
        <p:cxnSp>
          <p:nvCxnSpPr>
            <p:cNvPr id="171" name="Straight Connector 170"/>
            <p:cNvCxnSpPr/>
            <p:nvPr/>
          </p:nvCxnSpPr>
          <p:spPr bwMode="auto">
            <a:xfrm>
              <a:off x="1509237" y="4652316"/>
              <a:ext cx="395715" cy="0"/>
            </a:xfrm>
            <a:prstGeom prst="line">
              <a:avLst/>
            </a:prstGeom>
            <a:grpFill/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72" name="Straight Connector 171"/>
            <p:cNvCxnSpPr/>
            <p:nvPr/>
          </p:nvCxnSpPr>
          <p:spPr bwMode="auto">
            <a:xfrm>
              <a:off x="1509237" y="5042850"/>
              <a:ext cx="395715" cy="0"/>
            </a:xfrm>
            <a:prstGeom prst="line">
              <a:avLst/>
            </a:prstGeom>
            <a:grpFill/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173" name="Group 172"/>
          <p:cNvGrpSpPr/>
          <p:nvPr/>
        </p:nvGrpSpPr>
        <p:grpSpPr>
          <a:xfrm>
            <a:off x="311956" y="4149380"/>
            <a:ext cx="781087" cy="496944"/>
            <a:chOff x="798456" y="2724045"/>
            <a:chExt cx="781087" cy="496944"/>
          </a:xfrm>
        </p:grpSpPr>
        <p:sp>
          <p:nvSpPr>
            <p:cNvPr id="174" name="Arc 173"/>
            <p:cNvSpPr/>
            <p:nvPr/>
          </p:nvSpPr>
          <p:spPr bwMode="auto">
            <a:xfrm>
              <a:off x="798456" y="2724045"/>
              <a:ext cx="496944" cy="496944"/>
            </a:xfrm>
            <a:prstGeom prst="arc">
              <a:avLst>
                <a:gd name="adj1" fmla="val 5514562"/>
                <a:gd name="adj2" fmla="val 0"/>
              </a:avLst>
            </a:prstGeom>
            <a:noFill/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en-US" sz="3600" b="0" smtClean="0">
                <a:solidFill>
                  <a:srgbClr val="000000"/>
                </a:solidFill>
              </a:endParaRPr>
            </a:p>
          </p:txBody>
        </p:sp>
        <p:sp>
          <p:nvSpPr>
            <p:cNvPr id="175" name="Arc 174"/>
            <p:cNvSpPr/>
            <p:nvPr/>
          </p:nvSpPr>
          <p:spPr bwMode="auto">
            <a:xfrm>
              <a:off x="1295401" y="2829711"/>
              <a:ext cx="284142" cy="284142"/>
            </a:xfrm>
            <a:prstGeom prst="arc">
              <a:avLst>
                <a:gd name="adj1" fmla="val 5514562"/>
                <a:gd name="adj2" fmla="val 10800000"/>
              </a:avLst>
            </a:prstGeom>
            <a:noFill/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en-US" sz="3600" b="0" smtClean="0">
                <a:solidFill>
                  <a:srgbClr val="000000"/>
                </a:solidFill>
              </a:endParaRPr>
            </a:p>
          </p:txBody>
        </p:sp>
      </p:grpSp>
      <p:cxnSp>
        <p:nvCxnSpPr>
          <p:cNvPr id="176" name="Straight Connector 175"/>
          <p:cNvCxnSpPr/>
          <p:nvPr/>
        </p:nvCxnSpPr>
        <p:spPr bwMode="auto">
          <a:xfrm flipV="1">
            <a:off x="8597690" y="4388461"/>
            <a:ext cx="119795" cy="150648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77" name="Straight Connector 176"/>
          <p:cNvCxnSpPr>
            <a:stCxn id="175" idx="0"/>
          </p:cNvCxnSpPr>
          <p:nvPr/>
        </p:nvCxnSpPr>
        <p:spPr bwMode="auto">
          <a:xfrm>
            <a:off x="946238" y="4539109"/>
            <a:ext cx="7651452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grpSp>
        <p:nvGrpSpPr>
          <p:cNvPr id="178" name="Group 177"/>
          <p:cNvGrpSpPr/>
          <p:nvPr/>
        </p:nvGrpSpPr>
        <p:grpSpPr>
          <a:xfrm rot="952044">
            <a:off x="5586775" y="4355627"/>
            <a:ext cx="241025" cy="616618"/>
            <a:chOff x="4144431" y="3726925"/>
            <a:chExt cx="254444" cy="424431"/>
          </a:xfrm>
        </p:grpSpPr>
        <p:sp>
          <p:nvSpPr>
            <p:cNvPr id="179" name="Rectangle 178"/>
            <p:cNvSpPr/>
            <p:nvPr/>
          </p:nvSpPr>
          <p:spPr bwMode="auto">
            <a:xfrm>
              <a:off x="4156761" y="3726925"/>
              <a:ext cx="242114" cy="395698"/>
            </a:xfrm>
            <a:prstGeom prst="rect">
              <a:avLst/>
            </a:prstGeom>
            <a:solidFill>
              <a:srgbClr val="FFFFFF"/>
            </a:solidFill>
            <a:ln w="952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en-US" sz="3600" b="0" smtClean="0">
                <a:solidFill>
                  <a:srgbClr val="000000"/>
                </a:solidFill>
              </a:endParaRPr>
            </a:p>
          </p:txBody>
        </p:sp>
        <p:cxnSp>
          <p:nvCxnSpPr>
            <p:cNvPr id="180" name="Straight Connector 179"/>
            <p:cNvCxnSpPr/>
            <p:nvPr/>
          </p:nvCxnSpPr>
          <p:spPr bwMode="auto">
            <a:xfrm>
              <a:off x="4144431" y="3726925"/>
              <a:ext cx="0" cy="395698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81" name="Straight Connector 180"/>
            <p:cNvCxnSpPr/>
            <p:nvPr/>
          </p:nvCxnSpPr>
          <p:spPr bwMode="auto">
            <a:xfrm>
              <a:off x="4398875" y="3755658"/>
              <a:ext cx="0" cy="395698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182" name="Rectangle 181"/>
          <p:cNvSpPr/>
          <p:nvPr/>
        </p:nvSpPr>
        <p:spPr bwMode="auto">
          <a:xfrm>
            <a:off x="8836137" y="4572350"/>
            <a:ext cx="249874" cy="147948"/>
          </a:xfrm>
          <a:prstGeom prst="rect">
            <a:avLst/>
          </a:prstGeom>
          <a:solidFill>
            <a:srgbClr val="3366FF"/>
          </a:solidFill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US" sz="3600" b="0" smtClean="0">
              <a:solidFill>
                <a:srgbClr val="000000"/>
              </a:solidFill>
            </a:endParaRPr>
          </a:p>
        </p:txBody>
      </p:sp>
      <p:cxnSp>
        <p:nvCxnSpPr>
          <p:cNvPr id="183" name="Straight Connector 182"/>
          <p:cNvCxnSpPr/>
          <p:nvPr/>
        </p:nvCxnSpPr>
        <p:spPr bwMode="auto">
          <a:xfrm>
            <a:off x="4570235" y="3976221"/>
            <a:ext cx="0" cy="984143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84" name="Rectangle 183"/>
          <p:cNvSpPr/>
          <p:nvPr/>
        </p:nvSpPr>
        <p:spPr bwMode="auto">
          <a:xfrm>
            <a:off x="1120652" y="4574577"/>
            <a:ext cx="3449583" cy="145722"/>
          </a:xfrm>
          <a:prstGeom prst="rect">
            <a:avLst/>
          </a:prstGeom>
          <a:solidFill>
            <a:srgbClr val="BABA00"/>
          </a:solidFill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US" sz="3600" b="0" smtClean="0">
              <a:solidFill>
                <a:srgbClr val="000000"/>
              </a:solidFill>
            </a:endParaRPr>
          </a:p>
        </p:txBody>
      </p:sp>
      <p:grpSp>
        <p:nvGrpSpPr>
          <p:cNvPr id="185" name="Group 184"/>
          <p:cNvGrpSpPr/>
          <p:nvPr/>
        </p:nvGrpSpPr>
        <p:grpSpPr>
          <a:xfrm rot="952044">
            <a:off x="2424269" y="4330344"/>
            <a:ext cx="241025" cy="616618"/>
            <a:chOff x="4144431" y="3726925"/>
            <a:chExt cx="254444" cy="424431"/>
          </a:xfrm>
        </p:grpSpPr>
        <p:sp>
          <p:nvSpPr>
            <p:cNvPr id="186" name="Rectangle 185"/>
            <p:cNvSpPr/>
            <p:nvPr/>
          </p:nvSpPr>
          <p:spPr bwMode="auto">
            <a:xfrm>
              <a:off x="4156761" y="3726925"/>
              <a:ext cx="242114" cy="395698"/>
            </a:xfrm>
            <a:prstGeom prst="rect">
              <a:avLst/>
            </a:prstGeom>
            <a:solidFill>
              <a:srgbClr val="FFFFFF"/>
            </a:solidFill>
            <a:ln w="952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en-US" sz="3600" b="0" smtClean="0">
                <a:solidFill>
                  <a:srgbClr val="000000"/>
                </a:solidFill>
              </a:endParaRPr>
            </a:p>
          </p:txBody>
        </p:sp>
        <p:cxnSp>
          <p:nvCxnSpPr>
            <p:cNvPr id="187" name="Straight Connector 186"/>
            <p:cNvCxnSpPr/>
            <p:nvPr/>
          </p:nvCxnSpPr>
          <p:spPr bwMode="auto">
            <a:xfrm>
              <a:off x="4144431" y="3726925"/>
              <a:ext cx="0" cy="395698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88" name="Straight Connector 187"/>
            <p:cNvCxnSpPr/>
            <p:nvPr/>
          </p:nvCxnSpPr>
          <p:spPr bwMode="auto">
            <a:xfrm>
              <a:off x="4398875" y="3755658"/>
              <a:ext cx="0" cy="395698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189" name="TextBox 188"/>
          <p:cNvSpPr txBox="1"/>
          <p:nvPr/>
        </p:nvSpPr>
        <p:spPr>
          <a:xfrm>
            <a:off x="475412" y="4709021"/>
            <a:ext cx="43407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400" b="0" dirty="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BC</a:t>
            </a:r>
            <a:endParaRPr lang="en-US" sz="1400" b="0" dirty="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190" name="Rectangle 189"/>
          <p:cNvSpPr/>
          <p:nvPr/>
        </p:nvSpPr>
        <p:spPr>
          <a:xfrm>
            <a:off x="7036972" y="5470409"/>
            <a:ext cx="2029341" cy="1400853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en-US" sz="3600" b="0" smtClean="0">
              <a:solidFill>
                <a:srgbClr val="000000"/>
              </a:solidFill>
            </a:endParaRPr>
          </a:p>
        </p:txBody>
      </p:sp>
      <p:sp>
        <p:nvSpPr>
          <p:cNvPr id="192" name="Rectangle 191"/>
          <p:cNvSpPr/>
          <p:nvPr/>
        </p:nvSpPr>
        <p:spPr bwMode="auto">
          <a:xfrm>
            <a:off x="7657479" y="6072354"/>
            <a:ext cx="981931" cy="147948"/>
          </a:xfrm>
          <a:prstGeom prst="rect">
            <a:avLst/>
          </a:prstGeom>
          <a:solidFill>
            <a:srgbClr val="3366FF"/>
          </a:solidFill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US" sz="3600" b="0" smtClean="0">
              <a:solidFill>
                <a:srgbClr val="000000"/>
              </a:solidFill>
            </a:endParaRPr>
          </a:p>
        </p:txBody>
      </p:sp>
      <p:cxnSp>
        <p:nvCxnSpPr>
          <p:cNvPr id="193" name="Straight Connector 192"/>
          <p:cNvCxnSpPr/>
          <p:nvPr/>
        </p:nvCxnSpPr>
        <p:spPr bwMode="auto">
          <a:xfrm>
            <a:off x="8739153" y="5470409"/>
            <a:ext cx="0" cy="984143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94" name="Straight Connector 193"/>
          <p:cNvCxnSpPr/>
          <p:nvPr/>
        </p:nvCxnSpPr>
        <p:spPr bwMode="auto">
          <a:xfrm>
            <a:off x="7640219" y="5470409"/>
            <a:ext cx="9374" cy="984143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95" name="Rectangle 194"/>
          <p:cNvSpPr/>
          <p:nvPr/>
        </p:nvSpPr>
        <p:spPr bwMode="auto">
          <a:xfrm>
            <a:off x="7056177" y="6074580"/>
            <a:ext cx="593416" cy="145722"/>
          </a:xfrm>
          <a:prstGeom prst="rect">
            <a:avLst/>
          </a:prstGeom>
          <a:solidFill>
            <a:srgbClr val="008000"/>
          </a:solidFill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US" sz="3600" b="0" smtClean="0">
              <a:solidFill>
                <a:srgbClr val="000000"/>
              </a:solidFill>
            </a:endParaRPr>
          </a:p>
        </p:txBody>
      </p:sp>
      <p:cxnSp>
        <p:nvCxnSpPr>
          <p:cNvPr id="196" name="Straight Connector 195"/>
          <p:cNvCxnSpPr/>
          <p:nvPr/>
        </p:nvCxnSpPr>
        <p:spPr bwMode="auto">
          <a:xfrm>
            <a:off x="7036972" y="5470409"/>
            <a:ext cx="0" cy="1400853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97" name="Straight Connector 196"/>
          <p:cNvCxnSpPr/>
          <p:nvPr/>
        </p:nvCxnSpPr>
        <p:spPr bwMode="auto">
          <a:xfrm>
            <a:off x="1104875" y="5470409"/>
            <a:ext cx="0" cy="972456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98" name="Rectangle 197"/>
          <p:cNvSpPr/>
          <p:nvPr/>
        </p:nvSpPr>
        <p:spPr bwMode="auto">
          <a:xfrm>
            <a:off x="554450" y="6072354"/>
            <a:ext cx="555525" cy="143496"/>
          </a:xfrm>
          <a:prstGeom prst="rect">
            <a:avLst/>
          </a:prstGeom>
          <a:solidFill>
            <a:srgbClr val="FF6600"/>
          </a:solidFill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US" sz="3600" b="0" smtClean="0">
              <a:solidFill>
                <a:srgbClr val="000000"/>
              </a:solidFill>
            </a:endParaRPr>
          </a:p>
        </p:txBody>
      </p:sp>
      <p:cxnSp>
        <p:nvCxnSpPr>
          <p:cNvPr id="199" name="Straight Connector 198"/>
          <p:cNvCxnSpPr/>
          <p:nvPr/>
        </p:nvCxnSpPr>
        <p:spPr bwMode="auto">
          <a:xfrm>
            <a:off x="302271" y="5470409"/>
            <a:ext cx="9391" cy="991943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00" name="TextBox 199"/>
          <p:cNvSpPr txBox="1"/>
          <p:nvPr/>
        </p:nvSpPr>
        <p:spPr>
          <a:xfrm>
            <a:off x="7923665" y="6207463"/>
            <a:ext cx="55382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400" b="0" dirty="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BDS</a:t>
            </a:r>
            <a:endParaRPr lang="en-US" sz="1400" b="0" dirty="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201" name="TextBox 200"/>
          <p:cNvSpPr txBox="1"/>
          <p:nvPr/>
        </p:nvSpPr>
        <p:spPr>
          <a:xfrm>
            <a:off x="5907504" y="6205974"/>
            <a:ext cx="105289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400" b="0" dirty="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Main Linac</a:t>
            </a:r>
            <a:endParaRPr lang="en-US" sz="1400" b="0" dirty="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202" name="TextBox 201"/>
          <p:cNvSpPr txBox="1"/>
          <p:nvPr/>
        </p:nvSpPr>
        <p:spPr>
          <a:xfrm rot="16200000">
            <a:off x="7016929" y="6378090"/>
            <a:ext cx="67856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400" b="0" dirty="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e+ </a:t>
            </a:r>
            <a:r>
              <a:rPr lang="en-US" sz="1400" b="0" dirty="0" err="1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src</a:t>
            </a:r>
            <a:endParaRPr lang="en-US" sz="1400" b="0" dirty="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203" name="Octagon 202"/>
          <p:cNvSpPr/>
          <p:nvPr/>
        </p:nvSpPr>
        <p:spPr bwMode="auto">
          <a:xfrm>
            <a:off x="8647123" y="6052529"/>
            <a:ext cx="184046" cy="184046"/>
          </a:xfrm>
          <a:prstGeom prst="octagon">
            <a:avLst/>
          </a:prstGeom>
          <a:ln>
            <a:headEnd type="none" w="med" len="med"/>
            <a:tailEnd type="none" w="med" len="med"/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US" sz="3600" b="0" smtClean="0">
              <a:solidFill>
                <a:srgbClr val="000000"/>
              </a:solidFill>
            </a:endParaRPr>
          </a:p>
        </p:txBody>
      </p:sp>
      <p:sp>
        <p:nvSpPr>
          <p:cNvPr id="204" name="TextBox 203"/>
          <p:cNvSpPr txBox="1"/>
          <p:nvPr/>
        </p:nvSpPr>
        <p:spPr>
          <a:xfrm>
            <a:off x="8541936" y="6442865"/>
            <a:ext cx="3985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800" b="0" dirty="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IP</a:t>
            </a:r>
            <a:endParaRPr lang="en-US" sz="1800" b="0" dirty="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grpSp>
        <p:nvGrpSpPr>
          <p:cNvPr id="205" name="Group 204"/>
          <p:cNvGrpSpPr/>
          <p:nvPr/>
        </p:nvGrpSpPr>
        <p:grpSpPr>
          <a:xfrm>
            <a:off x="8284255" y="5591200"/>
            <a:ext cx="546914" cy="291449"/>
            <a:chOff x="1295400" y="4652316"/>
            <a:chExt cx="609552" cy="390534"/>
          </a:xfrm>
          <a:noFill/>
        </p:grpSpPr>
        <p:sp>
          <p:nvSpPr>
            <p:cNvPr id="206" name="Arc 205"/>
            <p:cNvSpPr/>
            <p:nvPr/>
          </p:nvSpPr>
          <p:spPr bwMode="auto">
            <a:xfrm rot="16200000">
              <a:off x="1316387" y="4631329"/>
              <a:ext cx="390534" cy="432508"/>
            </a:xfrm>
            <a:prstGeom prst="arc">
              <a:avLst>
                <a:gd name="adj1" fmla="val 10554439"/>
                <a:gd name="adj2" fmla="val 0"/>
              </a:avLst>
            </a:prstGeom>
            <a:grpFill/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en-US" sz="3600" b="0" smtClean="0">
                <a:solidFill>
                  <a:srgbClr val="000000"/>
                </a:solidFill>
              </a:endParaRPr>
            </a:p>
          </p:txBody>
        </p:sp>
        <p:cxnSp>
          <p:nvCxnSpPr>
            <p:cNvPr id="207" name="Straight Connector 206"/>
            <p:cNvCxnSpPr/>
            <p:nvPr/>
          </p:nvCxnSpPr>
          <p:spPr bwMode="auto">
            <a:xfrm>
              <a:off x="1509237" y="4652316"/>
              <a:ext cx="395715" cy="0"/>
            </a:xfrm>
            <a:prstGeom prst="line">
              <a:avLst/>
            </a:prstGeom>
            <a:grpFill/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08" name="Straight Connector 207"/>
            <p:cNvCxnSpPr/>
            <p:nvPr/>
          </p:nvCxnSpPr>
          <p:spPr bwMode="auto">
            <a:xfrm>
              <a:off x="1509237" y="5042850"/>
              <a:ext cx="395715" cy="0"/>
            </a:xfrm>
            <a:prstGeom prst="line">
              <a:avLst/>
            </a:prstGeom>
            <a:grpFill/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209" name="Group 208"/>
          <p:cNvGrpSpPr/>
          <p:nvPr/>
        </p:nvGrpSpPr>
        <p:grpSpPr>
          <a:xfrm>
            <a:off x="311956" y="5643568"/>
            <a:ext cx="781087" cy="496944"/>
            <a:chOff x="798456" y="2724045"/>
            <a:chExt cx="781087" cy="496944"/>
          </a:xfrm>
        </p:grpSpPr>
        <p:sp>
          <p:nvSpPr>
            <p:cNvPr id="210" name="Arc 209"/>
            <p:cNvSpPr/>
            <p:nvPr/>
          </p:nvSpPr>
          <p:spPr bwMode="auto">
            <a:xfrm>
              <a:off x="798456" y="2724045"/>
              <a:ext cx="496944" cy="496944"/>
            </a:xfrm>
            <a:prstGeom prst="arc">
              <a:avLst>
                <a:gd name="adj1" fmla="val 5514562"/>
                <a:gd name="adj2" fmla="val 0"/>
              </a:avLst>
            </a:prstGeom>
            <a:noFill/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en-US" sz="3600" b="0" smtClean="0">
                <a:solidFill>
                  <a:srgbClr val="000000"/>
                </a:solidFill>
              </a:endParaRPr>
            </a:p>
          </p:txBody>
        </p:sp>
        <p:sp>
          <p:nvSpPr>
            <p:cNvPr id="211" name="Arc 210"/>
            <p:cNvSpPr/>
            <p:nvPr/>
          </p:nvSpPr>
          <p:spPr bwMode="auto">
            <a:xfrm>
              <a:off x="1295401" y="2829711"/>
              <a:ext cx="284142" cy="284142"/>
            </a:xfrm>
            <a:prstGeom prst="arc">
              <a:avLst>
                <a:gd name="adj1" fmla="val 5514562"/>
                <a:gd name="adj2" fmla="val 10800000"/>
              </a:avLst>
            </a:prstGeom>
            <a:noFill/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en-US" sz="3600" b="0" smtClean="0">
                <a:solidFill>
                  <a:srgbClr val="000000"/>
                </a:solidFill>
              </a:endParaRPr>
            </a:p>
          </p:txBody>
        </p:sp>
      </p:grpSp>
      <p:cxnSp>
        <p:nvCxnSpPr>
          <p:cNvPr id="212" name="Straight Connector 211"/>
          <p:cNvCxnSpPr/>
          <p:nvPr/>
        </p:nvCxnSpPr>
        <p:spPr bwMode="auto">
          <a:xfrm flipV="1">
            <a:off x="8597690" y="5882649"/>
            <a:ext cx="119795" cy="150648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13" name="Straight Connector 212"/>
          <p:cNvCxnSpPr>
            <a:stCxn id="211" idx="0"/>
          </p:cNvCxnSpPr>
          <p:nvPr/>
        </p:nvCxnSpPr>
        <p:spPr bwMode="auto">
          <a:xfrm>
            <a:off x="946238" y="6033297"/>
            <a:ext cx="7651452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18" name="Rectangle 217"/>
          <p:cNvSpPr/>
          <p:nvPr/>
        </p:nvSpPr>
        <p:spPr bwMode="auto">
          <a:xfrm>
            <a:off x="8836137" y="6066538"/>
            <a:ext cx="249874" cy="147948"/>
          </a:xfrm>
          <a:prstGeom prst="rect">
            <a:avLst/>
          </a:prstGeom>
          <a:solidFill>
            <a:srgbClr val="3366FF"/>
          </a:solidFill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US" sz="3600" b="0" smtClean="0">
              <a:solidFill>
                <a:srgbClr val="000000"/>
              </a:solidFill>
            </a:endParaRPr>
          </a:p>
        </p:txBody>
      </p:sp>
      <p:sp>
        <p:nvSpPr>
          <p:cNvPr id="220" name="Rectangle 219"/>
          <p:cNvSpPr/>
          <p:nvPr/>
        </p:nvSpPr>
        <p:spPr bwMode="auto">
          <a:xfrm>
            <a:off x="1120652" y="6068765"/>
            <a:ext cx="5923195" cy="145722"/>
          </a:xfrm>
          <a:prstGeom prst="rect">
            <a:avLst/>
          </a:prstGeom>
          <a:solidFill>
            <a:srgbClr val="BABA00"/>
          </a:solidFill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US" sz="3600" b="0" smtClean="0">
              <a:solidFill>
                <a:srgbClr val="000000"/>
              </a:solidFill>
            </a:endParaRPr>
          </a:p>
        </p:txBody>
      </p:sp>
      <p:grpSp>
        <p:nvGrpSpPr>
          <p:cNvPr id="221" name="Group 220"/>
          <p:cNvGrpSpPr/>
          <p:nvPr/>
        </p:nvGrpSpPr>
        <p:grpSpPr>
          <a:xfrm rot="952044">
            <a:off x="3908871" y="5835538"/>
            <a:ext cx="241025" cy="616618"/>
            <a:chOff x="4144431" y="3726925"/>
            <a:chExt cx="254444" cy="424431"/>
          </a:xfrm>
        </p:grpSpPr>
        <p:sp>
          <p:nvSpPr>
            <p:cNvPr id="222" name="Rectangle 221"/>
            <p:cNvSpPr/>
            <p:nvPr/>
          </p:nvSpPr>
          <p:spPr bwMode="auto">
            <a:xfrm>
              <a:off x="4156761" y="3726925"/>
              <a:ext cx="242114" cy="395698"/>
            </a:xfrm>
            <a:prstGeom prst="rect">
              <a:avLst/>
            </a:prstGeom>
            <a:solidFill>
              <a:srgbClr val="FFFFFF"/>
            </a:solidFill>
            <a:ln w="952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en-US" sz="3600" b="0" smtClean="0">
                <a:solidFill>
                  <a:srgbClr val="000000"/>
                </a:solidFill>
              </a:endParaRPr>
            </a:p>
          </p:txBody>
        </p:sp>
        <p:cxnSp>
          <p:nvCxnSpPr>
            <p:cNvPr id="223" name="Straight Connector 222"/>
            <p:cNvCxnSpPr/>
            <p:nvPr/>
          </p:nvCxnSpPr>
          <p:spPr bwMode="auto">
            <a:xfrm>
              <a:off x="4144431" y="3726925"/>
              <a:ext cx="0" cy="395698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24" name="Straight Connector 223"/>
            <p:cNvCxnSpPr/>
            <p:nvPr/>
          </p:nvCxnSpPr>
          <p:spPr bwMode="auto">
            <a:xfrm>
              <a:off x="4398875" y="3755658"/>
              <a:ext cx="0" cy="395698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225" name="TextBox 224"/>
          <p:cNvSpPr txBox="1"/>
          <p:nvPr/>
        </p:nvSpPr>
        <p:spPr>
          <a:xfrm>
            <a:off x="475412" y="6203209"/>
            <a:ext cx="43407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400" b="0" dirty="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BC</a:t>
            </a:r>
            <a:endParaRPr lang="en-US" sz="1400" b="0" dirty="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grpSp>
        <p:nvGrpSpPr>
          <p:cNvPr id="73" name="Group 72"/>
          <p:cNvGrpSpPr/>
          <p:nvPr/>
        </p:nvGrpSpPr>
        <p:grpSpPr>
          <a:xfrm>
            <a:off x="4327741" y="1165456"/>
            <a:ext cx="781087" cy="496944"/>
            <a:chOff x="798456" y="2724045"/>
            <a:chExt cx="781087" cy="496944"/>
          </a:xfrm>
        </p:grpSpPr>
        <p:sp>
          <p:nvSpPr>
            <p:cNvPr id="71" name="Arc 70"/>
            <p:cNvSpPr/>
            <p:nvPr/>
          </p:nvSpPr>
          <p:spPr bwMode="auto">
            <a:xfrm>
              <a:off x="798456" y="2724045"/>
              <a:ext cx="496944" cy="496944"/>
            </a:xfrm>
            <a:prstGeom prst="arc">
              <a:avLst>
                <a:gd name="adj1" fmla="val 5514562"/>
                <a:gd name="adj2" fmla="val 0"/>
              </a:avLst>
            </a:prstGeom>
            <a:noFill/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en-US" sz="3600" b="0" smtClean="0">
                <a:solidFill>
                  <a:srgbClr val="000000"/>
                </a:solidFill>
              </a:endParaRPr>
            </a:p>
          </p:txBody>
        </p:sp>
        <p:sp>
          <p:nvSpPr>
            <p:cNvPr id="72" name="Arc 71"/>
            <p:cNvSpPr/>
            <p:nvPr/>
          </p:nvSpPr>
          <p:spPr bwMode="auto">
            <a:xfrm>
              <a:off x="1295401" y="2829711"/>
              <a:ext cx="284142" cy="284142"/>
            </a:xfrm>
            <a:prstGeom prst="arc">
              <a:avLst>
                <a:gd name="adj1" fmla="val 5514562"/>
                <a:gd name="adj2" fmla="val 10800000"/>
              </a:avLst>
            </a:prstGeom>
            <a:noFill/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en-US" sz="3600" b="0" smtClean="0">
                <a:solidFill>
                  <a:srgbClr val="000000"/>
                </a:solidFill>
              </a:endParaRPr>
            </a:p>
          </p:txBody>
        </p:sp>
      </p:grpSp>
      <p:sp>
        <p:nvSpPr>
          <p:cNvPr id="43" name="Right Arrow 42"/>
          <p:cNvSpPr/>
          <p:nvPr/>
        </p:nvSpPr>
        <p:spPr>
          <a:xfrm>
            <a:off x="554450" y="1550733"/>
            <a:ext cx="86667" cy="279611"/>
          </a:xfrm>
          <a:prstGeom prst="rightArrow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en-US" sz="3600" b="0" smtClean="0">
              <a:solidFill>
                <a:srgbClr val="000000"/>
              </a:solidFill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345009" y="1119041"/>
            <a:ext cx="190078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400" b="0" dirty="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start civil construction</a:t>
            </a:r>
            <a:endParaRPr lang="en-US" sz="1400" b="0" dirty="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226" name="TextBox 225"/>
          <p:cNvSpPr txBox="1"/>
          <p:nvPr/>
        </p:nvSpPr>
        <p:spPr>
          <a:xfrm>
            <a:off x="5120660" y="895659"/>
            <a:ext cx="173176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400" b="0" dirty="0" smtClean="0">
                <a:solidFill>
                  <a:srgbClr val="0000FF"/>
                </a:solidFill>
                <a:latin typeface="Arial"/>
                <a:ea typeface="Arial Unicode MS"/>
                <a:cs typeface="Arial Unicode MS"/>
              </a:rPr>
              <a:t>500GeV operations</a:t>
            </a:r>
            <a:endParaRPr lang="en-US" sz="1400" b="0" dirty="0">
              <a:solidFill>
                <a:srgbClr val="0000FF"/>
              </a:solidFill>
              <a:latin typeface="Arial"/>
              <a:ea typeface="Arial Unicode MS"/>
              <a:cs typeface="Arial Unicode MS"/>
            </a:endParaRPr>
          </a:p>
        </p:txBody>
      </p:sp>
      <p:cxnSp>
        <p:nvCxnSpPr>
          <p:cNvPr id="227" name="Straight Connector 226"/>
          <p:cNvCxnSpPr>
            <a:stCxn id="230" idx="0"/>
          </p:cNvCxnSpPr>
          <p:nvPr/>
        </p:nvCxnSpPr>
        <p:spPr bwMode="auto">
          <a:xfrm flipV="1">
            <a:off x="4951169" y="3040469"/>
            <a:ext cx="3677387" cy="4452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grpSp>
        <p:nvGrpSpPr>
          <p:cNvPr id="228" name="Group 227"/>
          <p:cNvGrpSpPr/>
          <p:nvPr/>
        </p:nvGrpSpPr>
        <p:grpSpPr>
          <a:xfrm>
            <a:off x="4316887" y="2655192"/>
            <a:ext cx="781087" cy="496944"/>
            <a:chOff x="798456" y="2724045"/>
            <a:chExt cx="781087" cy="496944"/>
          </a:xfrm>
        </p:grpSpPr>
        <p:sp>
          <p:nvSpPr>
            <p:cNvPr id="229" name="Arc 228"/>
            <p:cNvSpPr/>
            <p:nvPr/>
          </p:nvSpPr>
          <p:spPr bwMode="auto">
            <a:xfrm>
              <a:off x="798456" y="2724045"/>
              <a:ext cx="496944" cy="496944"/>
            </a:xfrm>
            <a:prstGeom prst="arc">
              <a:avLst>
                <a:gd name="adj1" fmla="val 5514562"/>
                <a:gd name="adj2" fmla="val 0"/>
              </a:avLst>
            </a:prstGeom>
            <a:noFill/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en-US" sz="3600" b="0" smtClean="0">
                <a:solidFill>
                  <a:srgbClr val="000000"/>
                </a:solidFill>
              </a:endParaRPr>
            </a:p>
          </p:txBody>
        </p:sp>
        <p:sp>
          <p:nvSpPr>
            <p:cNvPr id="230" name="Arc 229"/>
            <p:cNvSpPr/>
            <p:nvPr/>
          </p:nvSpPr>
          <p:spPr bwMode="auto">
            <a:xfrm>
              <a:off x="1295401" y="2829711"/>
              <a:ext cx="284142" cy="284142"/>
            </a:xfrm>
            <a:prstGeom prst="arc">
              <a:avLst>
                <a:gd name="adj1" fmla="val 5514562"/>
                <a:gd name="adj2" fmla="val 10800000"/>
              </a:avLst>
            </a:prstGeom>
            <a:noFill/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en-US" sz="3600" b="0" smtClean="0">
                <a:solidFill>
                  <a:srgbClr val="000000"/>
                </a:solidFill>
              </a:endParaRPr>
            </a:p>
          </p:txBody>
        </p:sp>
      </p:grpSp>
      <p:sp>
        <p:nvSpPr>
          <p:cNvPr id="231" name="Rectangle 230"/>
          <p:cNvSpPr/>
          <p:nvPr/>
        </p:nvSpPr>
        <p:spPr bwMode="auto">
          <a:xfrm>
            <a:off x="4575293" y="3080608"/>
            <a:ext cx="555525" cy="143496"/>
          </a:xfrm>
          <a:prstGeom prst="rect">
            <a:avLst/>
          </a:prstGeom>
          <a:solidFill>
            <a:srgbClr val="FF6600"/>
          </a:solidFill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US" sz="3600" b="0" smtClean="0">
              <a:solidFill>
                <a:srgbClr val="000000"/>
              </a:solidFill>
            </a:endParaRPr>
          </a:p>
        </p:txBody>
      </p:sp>
      <p:cxnSp>
        <p:nvCxnSpPr>
          <p:cNvPr id="232" name="Straight Connector 231"/>
          <p:cNvCxnSpPr/>
          <p:nvPr/>
        </p:nvCxnSpPr>
        <p:spPr bwMode="auto">
          <a:xfrm>
            <a:off x="5130818" y="2482033"/>
            <a:ext cx="0" cy="972456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33" name="TextBox 232"/>
          <p:cNvSpPr txBox="1"/>
          <p:nvPr/>
        </p:nvSpPr>
        <p:spPr>
          <a:xfrm>
            <a:off x="5174823" y="2390496"/>
            <a:ext cx="173176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400" b="0" dirty="0" smtClean="0">
                <a:solidFill>
                  <a:srgbClr val="0000FF"/>
                </a:solidFill>
                <a:latin typeface="Arial"/>
                <a:ea typeface="Arial Unicode MS"/>
                <a:cs typeface="Arial Unicode MS"/>
              </a:rPr>
              <a:t>500GeV operations</a:t>
            </a:r>
            <a:endParaRPr lang="en-US" sz="1400" b="0" dirty="0">
              <a:solidFill>
                <a:srgbClr val="0000FF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234" name="Right Arrow 233"/>
          <p:cNvSpPr/>
          <p:nvPr/>
        </p:nvSpPr>
        <p:spPr>
          <a:xfrm>
            <a:off x="3951459" y="3016335"/>
            <a:ext cx="86667" cy="279611"/>
          </a:xfrm>
          <a:prstGeom prst="rightArrow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en-US" sz="3600" b="0" smtClean="0">
              <a:solidFill>
                <a:srgbClr val="000000"/>
              </a:solidFill>
            </a:endParaRPr>
          </a:p>
        </p:txBody>
      </p:sp>
      <p:sp>
        <p:nvSpPr>
          <p:cNvPr id="237" name="Rectangle 236"/>
          <p:cNvSpPr/>
          <p:nvPr/>
        </p:nvSpPr>
        <p:spPr bwMode="auto">
          <a:xfrm>
            <a:off x="1122765" y="3080388"/>
            <a:ext cx="1713569" cy="151537"/>
          </a:xfrm>
          <a:prstGeom prst="rect">
            <a:avLst/>
          </a:prstGeom>
          <a:solidFill>
            <a:srgbClr val="BABA00"/>
          </a:solidFill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US" sz="3600" b="0" smtClean="0">
              <a:solidFill>
                <a:srgbClr val="000000"/>
              </a:solidFill>
            </a:endParaRPr>
          </a:p>
        </p:txBody>
      </p:sp>
      <p:cxnSp>
        <p:nvCxnSpPr>
          <p:cNvPr id="238" name="Straight Connector 237"/>
          <p:cNvCxnSpPr/>
          <p:nvPr/>
        </p:nvCxnSpPr>
        <p:spPr bwMode="auto">
          <a:xfrm>
            <a:off x="946238" y="3044271"/>
            <a:ext cx="1902795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grpSp>
        <p:nvGrpSpPr>
          <p:cNvPr id="149" name="Group 148"/>
          <p:cNvGrpSpPr/>
          <p:nvPr/>
        </p:nvGrpSpPr>
        <p:grpSpPr>
          <a:xfrm rot="952044">
            <a:off x="2424269" y="2836156"/>
            <a:ext cx="241025" cy="616618"/>
            <a:chOff x="4144431" y="3726925"/>
            <a:chExt cx="254444" cy="424431"/>
          </a:xfrm>
        </p:grpSpPr>
        <p:sp>
          <p:nvSpPr>
            <p:cNvPr id="150" name="Rectangle 149"/>
            <p:cNvSpPr/>
            <p:nvPr/>
          </p:nvSpPr>
          <p:spPr bwMode="auto">
            <a:xfrm>
              <a:off x="4156761" y="3726925"/>
              <a:ext cx="242114" cy="395698"/>
            </a:xfrm>
            <a:prstGeom prst="rect">
              <a:avLst/>
            </a:prstGeom>
            <a:solidFill>
              <a:srgbClr val="FFFFFF"/>
            </a:solidFill>
            <a:ln w="952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en-US" sz="3600" b="0" smtClean="0">
                <a:solidFill>
                  <a:srgbClr val="000000"/>
                </a:solidFill>
              </a:endParaRPr>
            </a:p>
          </p:txBody>
        </p:sp>
        <p:cxnSp>
          <p:nvCxnSpPr>
            <p:cNvPr id="151" name="Straight Connector 150"/>
            <p:cNvCxnSpPr/>
            <p:nvPr/>
          </p:nvCxnSpPr>
          <p:spPr bwMode="auto">
            <a:xfrm>
              <a:off x="4144431" y="3726925"/>
              <a:ext cx="0" cy="395698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52" name="Straight Connector 151"/>
            <p:cNvCxnSpPr/>
            <p:nvPr/>
          </p:nvCxnSpPr>
          <p:spPr bwMode="auto">
            <a:xfrm>
              <a:off x="4398875" y="3755658"/>
              <a:ext cx="0" cy="395698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242" name="TextBox 241"/>
          <p:cNvSpPr txBox="1"/>
          <p:nvPr/>
        </p:nvSpPr>
        <p:spPr>
          <a:xfrm>
            <a:off x="5120660" y="3995491"/>
            <a:ext cx="260016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400" b="0" dirty="0" smtClean="0">
                <a:solidFill>
                  <a:srgbClr val="0000FF"/>
                </a:solidFill>
                <a:latin typeface="Arial"/>
                <a:ea typeface="Arial Unicode MS"/>
                <a:cs typeface="Arial Unicode MS"/>
              </a:rPr>
              <a:t>Installation/upgrade shutdown</a:t>
            </a:r>
            <a:endParaRPr lang="en-US" sz="1400" b="0" dirty="0">
              <a:solidFill>
                <a:srgbClr val="0000FF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243" name="Rectangle 242"/>
          <p:cNvSpPr/>
          <p:nvPr/>
        </p:nvSpPr>
        <p:spPr bwMode="auto">
          <a:xfrm>
            <a:off x="4627865" y="4659101"/>
            <a:ext cx="555525" cy="143496"/>
          </a:xfrm>
          <a:prstGeom prst="rect">
            <a:avLst/>
          </a:prstGeom>
          <a:solidFill>
            <a:srgbClr val="FF6600"/>
          </a:solidFill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US" sz="3600" b="0" smtClean="0">
              <a:solidFill>
                <a:srgbClr val="000000"/>
              </a:solidFill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3951459" y="4960364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 sz="1800" b="0" dirty="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244" name="TextBox 243"/>
          <p:cNvSpPr txBox="1"/>
          <p:nvPr/>
        </p:nvSpPr>
        <p:spPr>
          <a:xfrm>
            <a:off x="345009" y="2177473"/>
            <a:ext cx="255466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400" b="0" dirty="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civil construction + installation</a:t>
            </a:r>
            <a:endParaRPr lang="en-US" sz="1400" b="0" dirty="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245" name="TextBox 244"/>
          <p:cNvSpPr txBox="1"/>
          <p:nvPr/>
        </p:nvSpPr>
        <p:spPr>
          <a:xfrm>
            <a:off x="2933029" y="5035813"/>
            <a:ext cx="204086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200" b="0" dirty="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final installation/connection</a:t>
            </a:r>
          </a:p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200" b="0" dirty="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removal/relocation of BC</a:t>
            </a:r>
          </a:p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200" b="0" dirty="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Removal of turnaround etc.</a:t>
            </a:r>
            <a:endParaRPr lang="en-US" sz="1200" b="0" dirty="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246" name="Oval 245"/>
          <p:cNvSpPr/>
          <p:nvPr/>
        </p:nvSpPr>
        <p:spPr>
          <a:xfrm>
            <a:off x="4099044" y="3855073"/>
            <a:ext cx="1176837" cy="1253082"/>
          </a:xfrm>
          <a:prstGeom prst="ellipse">
            <a:avLst/>
          </a:prstGeom>
          <a:ln>
            <a:solidFill>
              <a:srgbClr val="0000FF"/>
            </a:solidFill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en-US" sz="3600" b="0" smtClean="0">
              <a:solidFill>
                <a:srgbClr val="000000"/>
              </a:solidFill>
            </a:endParaRPr>
          </a:p>
        </p:txBody>
      </p:sp>
      <p:sp>
        <p:nvSpPr>
          <p:cNvPr id="247" name="TextBox 246"/>
          <p:cNvSpPr txBox="1"/>
          <p:nvPr/>
        </p:nvSpPr>
        <p:spPr>
          <a:xfrm>
            <a:off x="6224181" y="5285008"/>
            <a:ext cx="19562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200" b="0" dirty="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Installation of addition magnets etc.</a:t>
            </a:r>
            <a:endParaRPr lang="en-US" sz="1200" b="0" dirty="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cxnSp>
        <p:nvCxnSpPr>
          <p:cNvPr id="249" name="Straight Arrow Connector 248"/>
          <p:cNvCxnSpPr/>
          <p:nvPr/>
        </p:nvCxnSpPr>
        <p:spPr bwMode="auto">
          <a:xfrm flipV="1">
            <a:off x="7842681" y="4993447"/>
            <a:ext cx="176135" cy="324562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53" name="TextBox 252"/>
          <p:cNvSpPr txBox="1"/>
          <p:nvPr/>
        </p:nvSpPr>
        <p:spPr>
          <a:xfrm>
            <a:off x="5195480" y="5691551"/>
            <a:ext cx="298030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400" b="0" dirty="0" smtClean="0">
                <a:solidFill>
                  <a:srgbClr val="0000FF"/>
                </a:solidFill>
                <a:latin typeface="Arial"/>
                <a:ea typeface="Arial Unicode MS"/>
                <a:cs typeface="Arial Unicode MS"/>
              </a:rPr>
              <a:t>Commissioning / operation at 1TeV</a:t>
            </a:r>
            <a:endParaRPr lang="en-US" sz="1400" b="0" dirty="0">
              <a:solidFill>
                <a:srgbClr val="0000FF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000000"/>
                </a:solidFill>
              </a:rPr>
              <a:t>13.12.12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N. Walker ILC PAC TDR review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6FA28-7AEC-3F43-9C2D-3DB969CFEC6A}" type="slidenum">
              <a:rPr lang="en-US" smtClean="0">
                <a:solidFill>
                  <a:srgbClr val="000000"/>
                </a:solidFill>
              </a:rPr>
              <a:pPr/>
              <a:t>17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701527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/>
          <p:cNvSpPr/>
          <p:nvPr/>
        </p:nvSpPr>
        <p:spPr>
          <a:xfrm>
            <a:off x="204788" y="4692650"/>
            <a:ext cx="8764587" cy="1573213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>
            <a:noFill/>
          </a:ln>
        </p:spPr>
        <p:txBody>
          <a:bodyPr/>
          <a:lstStyle/>
          <a:p>
            <a:endParaRPr lang="en-US" sz="3600" b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79" name="Rectangle 78"/>
          <p:cNvSpPr/>
          <p:nvPr/>
        </p:nvSpPr>
        <p:spPr>
          <a:xfrm>
            <a:off x="7115175" y="1147763"/>
            <a:ext cx="2028825" cy="336232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txBody>
          <a:bodyPr/>
          <a:lstStyle/>
          <a:p>
            <a:endParaRPr lang="en-US" sz="3600" b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38916" name="Title 1"/>
          <p:cNvSpPr>
            <a:spLocks noGrp="1"/>
          </p:cNvSpPr>
          <p:nvPr>
            <p:ph type="title"/>
          </p:nvPr>
        </p:nvSpPr>
        <p:spPr>
          <a:xfrm>
            <a:off x="2909888" y="0"/>
            <a:ext cx="4121150" cy="685800"/>
          </a:xfrm>
          <a:solidFill>
            <a:srgbClr val="FFFFCC"/>
          </a:solidFill>
        </p:spPr>
        <p:txBody>
          <a:bodyPr/>
          <a:lstStyle/>
          <a:p>
            <a:r>
              <a:rPr lang="en-US" smtClean="0"/>
              <a:t>TeV Upgrade</a:t>
            </a:r>
          </a:p>
        </p:txBody>
      </p:sp>
      <p:sp>
        <p:nvSpPr>
          <p:cNvPr id="4" name="Rectangle 3"/>
          <p:cNvSpPr/>
          <p:nvPr/>
        </p:nvSpPr>
        <p:spPr bwMode="auto">
          <a:xfrm>
            <a:off x="4647347" y="2683519"/>
            <a:ext cx="2474187" cy="143496"/>
          </a:xfrm>
          <a:prstGeom prst="rect">
            <a:avLst/>
          </a:prstGeom>
          <a:solidFill>
            <a:srgbClr val="FFFF00"/>
          </a:solidFill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/>
          <a:lstStyle>
            <a:lvl1pPr>
              <a:defRPr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endParaRPr lang="en-US" sz="3600" b="0">
              <a:solidFill>
                <a:srgbClr val="000000"/>
              </a:solidFill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6" name="Rectangle 5"/>
          <p:cNvSpPr/>
          <p:nvPr/>
        </p:nvSpPr>
        <p:spPr bwMode="auto">
          <a:xfrm>
            <a:off x="7735166" y="2683519"/>
            <a:ext cx="981931" cy="147948"/>
          </a:xfrm>
          <a:prstGeom prst="rect">
            <a:avLst/>
          </a:prstGeom>
          <a:solidFill>
            <a:srgbClr val="3366FF"/>
          </a:solidFill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/>
          <a:lstStyle>
            <a:lvl1pPr>
              <a:defRPr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endParaRPr lang="en-US" sz="3600" b="0">
              <a:solidFill>
                <a:srgbClr val="000000"/>
              </a:solidFill>
              <a:ea typeface="Arial Unicode MS" pitchFamily="34" charset="-128"/>
              <a:cs typeface="Arial Unicode MS" pitchFamily="34" charset="-128"/>
            </a:endParaRPr>
          </a:p>
        </p:txBody>
      </p:sp>
      <p:cxnSp>
        <p:nvCxnSpPr>
          <p:cNvPr id="8" name="Straight Connector 7"/>
          <p:cNvCxnSpPr/>
          <p:nvPr/>
        </p:nvCxnSpPr>
        <p:spPr bwMode="auto">
          <a:xfrm>
            <a:off x="8804275" y="1352550"/>
            <a:ext cx="12700" cy="1712913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" name="Straight Connector 8"/>
          <p:cNvCxnSpPr/>
          <p:nvPr/>
        </p:nvCxnSpPr>
        <p:spPr bwMode="auto">
          <a:xfrm>
            <a:off x="7715250" y="1771650"/>
            <a:ext cx="12700" cy="1293813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0" name="Rectangle 9"/>
          <p:cNvSpPr/>
          <p:nvPr/>
        </p:nvSpPr>
        <p:spPr bwMode="auto">
          <a:xfrm>
            <a:off x="7133864" y="2685745"/>
            <a:ext cx="593416" cy="145722"/>
          </a:xfrm>
          <a:prstGeom prst="rect">
            <a:avLst/>
          </a:prstGeom>
          <a:solidFill>
            <a:srgbClr val="008000"/>
          </a:solidFill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/>
          <a:lstStyle>
            <a:lvl1pPr>
              <a:defRPr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endParaRPr lang="en-US" sz="3600" b="0">
              <a:solidFill>
                <a:srgbClr val="000000"/>
              </a:solidFill>
              <a:ea typeface="Arial Unicode MS" pitchFamily="34" charset="-128"/>
              <a:cs typeface="Arial Unicode MS" pitchFamily="34" charset="-128"/>
            </a:endParaRPr>
          </a:p>
        </p:txBody>
      </p:sp>
      <p:cxnSp>
        <p:nvCxnSpPr>
          <p:cNvPr id="11" name="Straight Connector 10"/>
          <p:cNvCxnSpPr/>
          <p:nvPr/>
        </p:nvCxnSpPr>
        <p:spPr bwMode="auto">
          <a:xfrm flipH="1">
            <a:off x="7115175" y="1771650"/>
            <a:ext cx="6350" cy="2633663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2" name="Straight Connector 11"/>
          <p:cNvCxnSpPr/>
          <p:nvPr/>
        </p:nvCxnSpPr>
        <p:spPr bwMode="auto">
          <a:xfrm>
            <a:off x="1182688" y="1771650"/>
            <a:ext cx="0" cy="2633663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3" name="Rectangle 12"/>
          <p:cNvSpPr/>
          <p:nvPr/>
        </p:nvSpPr>
        <p:spPr bwMode="auto">
          <a:xfrm>
            <a:off x="632137" y="2683519"/>
            <a:ext cx="555525" cy="143496"/>
          </a:xfrm>
          <a:prstGeom prst="rect">
            <a:avLst/>
          </a:prstGeom>
          <a:solidFill>
            <a:srgbClr val="FF6600"/>
          </a:solidFill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/>
          <a:lstStyle>
            <a:lvl1pPr>
              <a:defRPr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endParaRPr lang="en-US" sz="3600" b="0">
              <a:solidFill>
                <a:srgbClr val="000000"/>
              </a:solidFill>
              <a:ea typeface="Arial Unicode MS" pitchFamily="34" charset="-128"/>
              <a:cs typeface="Arial Unicode MS" pitchFamily="34" charset="-128"/>
            </a:endParaRPr>
          </a:p>
        </p:txBody>
      </p:sp>
      <p:cxnSp>
        <p:nvCxnSpPr>
          <p:cNvPr id="14" name="Straight Connector 13"/>
          <p:cNvCxnSpPr/>
          <p:nvPr/>
        </p:nvCxnSpPr>
        <p:spPr bwMode="auto">
          <a:xfrm>
            <a:off x="376238" y="1352550"/>
            <a:ext cx="12700" cy="172085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8934" name="Straight Arrow Connector 15"/>
          <p:cNvCxnSpPr>
            <a:cxnSpLocks noChangeShapeType="1"/>
          </p:cNvCxnSpPr>
          <p:nvPr/>
        </p:nvCxnSpPr>
        <p:spPr bwMode="auto">
          <a:xfrm>
            <a:off x="7727950" y="1949450"/>
            <a:ext cx="1076325" cy="0"/>
          </a:xfrm>
          <a:prstGeom prst="straightConnector1">
            <a:avLst/>
          </a:prstGeom>
          <a:noFill/>
          <a:ln w="9525" algn="ctr">
            <a:solidFill>
              <a:srgbClr val="7F7F7F"/>
            </a:solidFill>
            <a:round/>
            <a:headEnd type="arrow" w="med" len="med"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8935" name="Straight Arrow Connector 16"/>
          <p:cNvCxnSpPr>
            <a:cxnSpLocks noChangeShapeType="1"/>
          </p:cNvCxnSpPr>
          <p:nvPr/>
        </p:nvCxnSpPr>
        <p:spPr bwMode="auto">
          <a:xfrm>
            <a:off x="4633913" y="1949450"/>
            <a:ext cx="2481262" cy="0"/>
          </a:xfrm>
          <a:prstGeom prst="straightConnector1">
            <a:avLst/>
          </a:prstGeom>
          <a:noFill/>
          <a:ln w="9525" algn="ctr">
            <a:solidFill>
              <a:srgbClr val="7F7F7F"/>
            </a:solidFill>
            <a:round/>
            <a:headEnd type="arrow" w="med" len="med"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8936" name="Straight Arrow Connector 18"/>
          <p:cNvCxnSpPr>
            <a:cxnSpLocks noChangeShapeType="1"/>
          </p:cNvCxnSpPr>
          <p:nvPr/>
        </p:nvCxnSpPr>
        <p:spPr bwMode="auto">
          <a:xfrm>
            <a:off x="7115175" y="1949450"/>
            <a:ext cx="620713" cy="0"/>
          </a:xfrm>
          <a:prstGeom prst="straightConnector1">
            <a:avLst/>
          </a:prstGeom>
          <a:noFill/>
          <a:ln w="9525" algn="ctr">
            <a:solidFill>
              <a:srgbClr val="7F7F7F"/>
            </a:solidFill>
            <a:round/>
            <a:headEnd type="arrow" w="med" len="med"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8937" name="Straight Arrow Connector 21"/>
          <p:cNvCxnSpPr>
            <a:cxnSpLocks noChangeShapeType="1"/>
          </p:cNvCxnSpPr>
          <p:nvPr/>
        </p:nvCxnSpPr>
        <p:spPr bwMode="auto">
          <a:xfrm>
            <a:off x="376238" y="1949450"/>
            <a:ext cx="806450" cy="0"/>
          </a:xfrm>
          <a:prstGeom prst="straightConnector1">
            <a:avLst/>
          </a:prstGeom>
          <a:noFill/>
          <a:ln w="9525" algn="ctr">
            <a:solidFill>
              <a:srgbClr val="7F7F7F"/>
            </a:solidFill>
            <a:round/>
            <a:headEnd type="arrow" w="med" len="med"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8938" name="TextBox 23"/>
          <p:cNvSpPr txBox="1">
            <a:spLocks noChangeArrowheads="1"/>
          </p:cNvSpPr>
          <p:nvPr/>
        </p:nvSpPr>
        <p:spPr bwMode="auto">
          <a:xfrm>
            <a:off x="8020050" y="1822450"/>
            <a:ext cx="538163" cy="214313"/>
          </a:xfrm>
          <a:prstGeom prst="rect">
            <a:avLst/>
          </a:prstGeom>
          <a:solidFill>
            <a:srgbClr val="D9D9D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r>
              <a:rPr lang="en-US" sz="1400" b="0">
                <a:solidFill>
                  <a:srgbClr val="000000"/>
                </a:solidFill>
                <a:ea typeface="+mn-ea"/>
                <a:cs typeface="+mn-cs"/>
              </a:rPr>
              <a:t>2.2 km</a:t>
            </a:r>
          </a:p>
        </p:txBody>
      </p:sp>
      <p:sp>
        <p:nvSpPr>
          <p:cNvPr id="26" name="TextBox 25"/>
          <p:cNvSpPr txBox="1"/>
          <p:nvPr/>
        </p:nvSpPr>
        <p:spPr>
          <a:xfrm rot="16200000">
            <a:off x="7142957" y="1832769"/>
            <a:ext cx="538162" cy="2159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lIns="0" tIns="0" rIns="0" bIns="0">
            <a:spAutoFit/>
          </a:bodyPr>
          <a:lstStyle/>
          <a:p>
            <a:pPr>
              <a:defRPr/>
            </a:pPr>
            <a:r>
              <a:rPr lang="en-US" sz="1400" b="0" dirty="0">
                <a:solidFill>
                  <a:srgbClr val="000000"/>
                </a:solidFill>
                <a:latin typeface="Arial" pitchFamily="34" charset="0"/>
                <a:ea typeface="+mn-ea"/>
                <a:cs typeface="+mn-cs"/>
              </a:rPr>
              <a:t>1.3 km</a:t>
            </a:r>
          </a:p>
        </p:txBody>
      </p:sp>
      <p:sp>
        <p:nvSpPr>
          <p:cNvPr id="38940" name="TextBox 32"/>
          <p:cNvSpPr txBox="1">
            <a:spLocks noChangeArrowheads="1"/>
          </p:cNvSpPr>
          <p:nvPr/>
        </p:nvSpPr>
        <p:spPr bwMode="auto">
          <a:xfrm>
            <a:off x="5483225" y="1830388"/>
            <a:ext cx="639763" cy="2159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r>
              <a:rPr lang="en-US" sz="1400" b="0">
                <a:solidFill>
                  <a:srgbClr val="000000"/>
                </a:solidFill>
                <a:ea typeface="+mn-ea"/>
                <a:cs typeface="+mn-cs"/>
              </a:rPr>
              <a:t>10.8 km</a:t>
            </a:r>
          </a:p>
        </p:txBody>
      </p:sp>
      <p:sp>
        <p:nvSpPr>
          <p:cNvPr id="38941" name="TextBox 33"/>
          <p:cNvSpPr txBox="1">
            <a:spLocks noChangeArrowheads="1"/>
          </p:cNvSpPr>
          <p:nvPr/>
        </p:nvSpPr>
        <p:spPr bwMode="auto">
          <a:xfrm rot="-5400000">
            <a:off x="493713" y="1814513"/>
            <a:ext cx="538162" cy="21431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r>
              <a:rPr lang="en-US" sz="1400" b="0">
                <a:solidFill>
                  <a:srgbClr val="000000"/>
                </a:solidFill>
                <a:ea typeface="+mn-ea"/>
                <a:cs typeface="+mn-cs"/>
              </a:rPr>
              <a:t>1.1 km</a:t>
            </a:r>
          </a:p>
        </p:txBody>
      </p:sp>
      <p:sp>
        <p:nvSpPr>
          <p:cNvPr id="38942" name="TextBox 35"/>
          <p:cNvSpPr txBox="1">
            <a:spLocks noChangeArrowheads="1"/>
          </p:cNvSpPr>
          <p:nvPr/>
        </p:nvSpPr>
        <p:spPr bwMode="auto">
          <a:xfrm>
            <a:off x="8001000" y="2819400"/>
            <a:ext cx="554038" cy="306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r>
              <a:rPr lang="en-US" sz="1400" b="0">
                <a:solidFill>
                  <a:srgbClr val="000000"/>
                </a:solidFill>
                <a:ea typeface="+mn-ea"/>
                <a:cs typeface="+mn-cs"/>
              </a:rPr>
              <a:t>BDS</a:t>
            </a:r>
          </a:p>
        </p:txBody>
      </p:sp>
      <p:sp>
        <p:nvSpPr>
          <p:cNvPr id="38943" name="TextBox 36"/>
          <p:cNvSpPr txBox="1">
            <a:spLocks noChangeArrowheads="1"/>
          </p:cNvSpPr>
          <p:nvPr/>
        </p:nvSpPr>
        <p:spPr bwMode="auto">
          <a:xfrm>
            <a:off x="5978525" y="2817813"/>
            <a:ext cx="1052513" cy="306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r>
              <a:rPr lang="en-US" sz="1400" b="0">
                <a:solidFill>
                  <a:srgbClr val="000000"/>
                </a:solidFill>
                <a:ea typeface="+mn-ea"/>
                <a:cs typeface="+mn-cs"/>
              </a:rPr>
              <a:t>Main Linac</a:t>
            </a:r>
          </a:p>
        </p:txBody>
      </p:sp>
      <p:sp>
        <p:nvSpPr>
          <p:cNvPr id="38944" name="TextBox 37"/>
          <p:cNvSpPr txBox="1">
            <a:spLocks noChangeArrowheads="1"/>
          </p:cNvSpPr>
          <p:nvPr/>
        </p:nvSpPr>
        <p:spPr bwMode="auto">
          <a:xfrm rot="-5400000">
            <a:off x="7094538" y="2989262"/>
            <a:ext cx="6794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r>
              <a:rPr lang="en-US" sz="1400" b="0">
                <a:solidFill>
                  <a:srgbClr val="000000"/>
                </a:solidFill>
                <a:ea typeface="+mn-ea"/>
                <a:cs typeface="+mn-cs"/>
              </a:rPr>
              <a:t>e+ src</a:t>
            </a:r>
          </a:p>
        </p:txBody>
      </p:sp>
      <p:sp>
        <p:nvSpPr>
          <p:cNvPr id="38945" name="TextBox 38"/>
          <p:cNvSpPr txBox="1">
            <a:spLocks noChangeArrowheads="1"/>
          </p:cNvSpPr>
          <p:nvPr/>
        </p:nvSpPr>
        <p:spPr bwMode="auto">
          <a:xfrm rot="-5400000">
            <a:off x="298451" y="3225800"/>
            <a:ext cx="12128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r>
              <a:rPr lang="en-US" sz="1400" b="0">
                <a:solidFill>
                  <a:srgbClr val="000000"/>
                </a:solidFill>
                <a:ea typeface="+mn-ea"/>
                <a:cs typeface="+mn-cs"/>
              </a:rPr>
              <a:t>bunch comp.</a:t>
            </a:r>
          </a:p>
        </p:txBody>
      </p:sp>
      <p:sp>
        <p:nvSpPr>
          <p:cNvPr id="41" name="Octagon 40"/>
          <p:cNvSpPr/>
          <p:nvPr/>
        </p:nvSpPr>
        <p:spPr bwMode="auto">
          <a:xfrm>
            <a:off x="8724810" y="2663694"/>
            <a:ext cx="184046" cy="184046"/>
          </a:xfrm>
          <a:prstGeom prst="octagon">
            <a:avLst/>
          </a:prstGeom>
          <a:ln>
            <a:headEnd type="none" w="med" len="med"/>
            <a:tailEnd type="none" w="med" len="med"/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/>
          <a:lstStyle>
            <a:lvl1pPr>
              <a:defRPr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endParaRPr lang="en-US" sz="3600" b="0">
              <a:solidFill>
                <a:srgbClr val="000000"/>
              </a:solidFill>
              <a:ea typeface="Arial Unicode MS" pitchFamily="34" charset="-128"/>
              <a:cs typeface="Arial Unicode MS" pitchFamily="34" charset="-128"/>
            </a:endParaRPr>
          </a:p>
        </p:txBody>
      </p:sp>
      <p:cxnSp>
        <p:nvCxnSpPr>
          <p:cNvPr id="38949" name="Straight Arrow Connector 44"/>
          <p:cNvCxnSpPr>
            <a:cxnSpLocks noChangeShapeType="1"/>
          </p:cNvCxnSpPr>
          <p:nvPr/>
        </p:nvCxnSpPr>
        <p:spPr bwMode="auto">
          <a:xfrm>
            <a:off x="376238" y="1352550"/>
            <a:ext cx="8428037" cy="0"/>
          </a:xfrm>
          <a:prstGeom prst="straightConnector1">
            <a:avLst/>
          </a:prstGeom>
          <a:noFill/>
          <a:ln w="9525" algn="ctr">
            <a:solidFill>
              <a:srgbClr val="7F7F7F"/>
            </a:solidFill>
            <a:round/>
            <a:headEnd type="arrow" w="med" len="med"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8950" name="TextBox 46"/>
          <p:cNvSpPr txBox="1">
            <a:spLocks noChangeArrowheads="1"/>
          </p:cNvSpPr>
          <p:nvPr/>
        </p:nvSpPr>
        <p:spPr bwMode="auto">
          <a:xfrm>
            <a:off x="3492500" y="1147763"/>
            <a:ext cx="1730375" cy="43021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/>
            <a:r>
              <a:rPr lang="en-US" sz="1400" b="0">
                <a:solidFill>
                  <a:srgbClr val="000000"/>
                </a:solidFill>
                <a:ea typeface="+mn-ea"/>
                <a:cs typeface="+mn-cs"/>
              </a:rPr>
              <a:t>&lt;26 km ?</a:t>
            </a:r>
          </a:p>
          <a:p>
            <a:pPr algn="ctr"/>
            <a:r>
              <a:rPr lang="en-US" sz="1400" b="0">
                <a:solidFill>
                  <a:srgbClr val="0000FF"/>
                </a:solidFill>
                <a:ea typeface="+mn-ea"/>
                <a:cs typeface="+mn-cs"/>
              </a:rPr>
              <a:t>(site length &lt;52 km ?)</a:t>
            </a:r>
          </a:p>
        </p:txBody>
      </p:sp>
      <p:sp>
        <p:nvSpPr>
          <p:cNvPr id="38951" name="TextBox 47"/>
          <p:cNvSpPr txBox="1">
            <a:spLocks noChangeArrowheads="1"/>
          </p:cNvSpPr>
          <p:nvPr/>
        </p:nvSpPr>
        <p:spPr bwMode="auto">
          <a:xfrm>
            <a:off x="4679950" y="3379788"/>
            <a:ext cx="2595563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r>
              <a:rPr lang="en-US" b="0" u="sng">
                <a:solidFill>
                  <a:srgbClr val="000000"/>
                </a:solidFill>
                <a:ea typeface="+mn-ea"/>
                <a:cs typeface="+mn-cs"/>
              </a:rPr>
              <a:t>Main Linac</a:t>
            </a:r>
          </a:p>
          <a:p>
            <a:r>
              <a:rPr lang="en-US" b="0">
                <a:solidFill>
                  <a:srgbClr val="000000"/>
                </a:solidFill>
                <a:ea typeface="+mn-ea"/>
                <a:cs typeface="+mn-cs"/>
              </a:rPr>
              <a:t>&lt;</a:t>
            </a:r>
            <a:r>
              <a:rPr lang="en-US" b="0" i="1">
                <a:solidFill>
                  <a:srgbClr val="000000"/>
                </a:solidFill>
                <a:ea typeface="+mn-ea"/>
                <a:cs typeface="+mn-cs"/>
              </a:rPr>
              <a:t>G</a:t>
            </a:r>
            <a:r>
              <a:rPr lang="en-US" b="0" baseline="-25000">
                <a:solidFill>
                  <a:srgbClr val="000000"/>
                </a:solidFill>
                <a:ea typeface="+mn-ea"/>
                <a:cs typeface="+mn-cs"/>
              </a:rPr>
              <a:t>cavity</a:t>
            </a:r>
            <a:r>
              <a:rPr lang="en-US" b="0">
                <a:solidFill>
                  <a:srgbClr val="000000"/>
                </a:solidFill>
                <a:ea typeface="+mn-ea"/>
                <a:cs typeface="+mn-cs"/>
              </a:rPr>
              <a:t>&gt;	= 31.5 MV/m</a:t>
            </a:r>
          </a:p>
          <a:p>
            <a:r>
              <a:rPr lang="en-US" b="0">
                <a:solidFill>
                  <a:srgbClr val="000000"/>
                </a:solidFill>
                <a:ea typeface="+mn-ea"/>
                <a:cs typeface="+mn-cs"/>
              </a:rPr>
              <a:t>  </a:t>
            </a:r>
            <a:r>
              <a:rPr lang="en-US" b="0" i="1">
                <a:solidFill>
                  <a:srgbClr val="000000"/>
                </a:solidFill>
                <a:ea typeface="+mn-ea"/>
                <a:cs typeface="+mn-cs"/>
              </a:rPr>
              <a:t>G</a:t>
            </a:r>
            <a:r>
              <a:rPr lang="en-US" b="0" baseline="-25000">
                <a:solidFill>
                  <a:srgbClr val="000000"/>
                </a:solidFill>
                <a:ea typeface="+mn-ea"/>
                <a:cs typeface="+mn-cs"/>
              </a:rPr>
              <a:t>eff</a:t>
            </a:r>
            <a:r>
              <a:rPr lang="en-US" b="0">
                <a:solidFill>
                  <a:srgbClr val="000000"/>
                </a:solidFill>
                <a:ea typeface="+mn-ea"/>
                <a:cs typeface="+mn-cs"/>
              </a:rPr>
              <a:t>		≈ 22.7 MV/m</a:t>
            </a:r>
          </a:p>
          <a:p>
            <a:r>
              <a:rPr lang="en-US" b="0">
                <a:solidFill>
                  <a:srgbClr val="0000FF"/>
                </a:solidFill>
                <a:ea typeface="+mn-ea"/>
                <a:cs typeface="+mn-cs"/>
              </a:rPr>
              <a:t>(fill fact.	= 0.72)</a:t>
            </a:r>
            <a:r>
              <a:rPr lang="en-US" b="0">
                <a:solidFill>
                  <a:srgbClr val="000000"/>
                </a:solidFill>
                <a:ea typeface="+mn-ea"/>
                <a:cs typeface="+mn-cs"/>
              </a:rPr>
              <a:t>	</a:t>
            </a:r>
          </a:p>
        </p:txBody>
      </p:sp>
      <p:sp>
        <p:nvSpPr>
          <p:cNvPr id="38952" name="TextBox 50"/>
          <p:cNvSpPr txBox="1">
            <a:spLocks noChangeArrowheads="1"/>
          </p:cNvSpPr>
          <p:nvPr/>
        </p:nvSpPr>
        <p:spPr bwMode="auto">
          <a:xfrm>
            <a:off x="8620125" y="3054350"/>
            <a:ext cx="398463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r>
              <a:rPr lang="en-US" b="0">
                <a:solidFill>
                  <a:srgbClr val="000000"/>
                </a:solidFill>
                <a:ea typeface="+mn-ea"/>
                <a:cs typeface="+mn-cs"/>
              </a:rPr>
              <a:t>IP</a:t>
            </a:r>
          </a:p>
        </p:txBody>
      </p:sp>
      <p:grpSp>
        <p:nvGrpSpPr>
          <p:cNvPr id="60" name="Group 59"/>
          <p:cNvGrpSpPr/>
          <p:nvPr/>
        </p:nvGrpSpPr>
        <p:grpSpPr>
          <a:xfrm>
            <a:off x="8361942" y="2202365"/>
            <a:ext cx="546914" cy="291449"/>
            <a:chOff x="1295400" y="4652316"/>
            <a:chExt cx="609552" cy="390534"/>
          </a:xfrm>
          <a:noFill/>
        </p:grpSpPr>
        <p:sp>
          <p:nvSpPr>
            <p:cNvPr id="56" name="Arc 55"/>
            <p:cNvSpPr/>
            <p:nvPr/>
          </p:nvSpPr>
          <p:spPr bwMode="auto">
            <a:xfrm rot="16200000">
              <a:off x="1316387" y="4631329"/>
              <a:ext cx="390534" cy="432508"/>
            </a:xfrm>
            <a:prstGeom prst="arc">
              <a:avLst>
                <a:gd name="adj1" fmla="val 10554439"/>
                <a:gd name="adj2" fmla="val 0"/>
              </a:avLst>
            </a:prstGeom>
            <a:grpFill/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 sz="3600" b="0">
                <a:solidFill>
                  <a:srgbClr val="000000"/>
                </a:solidFill>
              </a:endParaRPr>
            </a:p>
          </p:txBody>
        </p:sp>
        <p:cxnSp>
          <p:nvCxnSpPr>
            <p:cNvPr id="58" name="Straight Connector 57"/>
            <p:cNvCxnSpPr/>
            <p:nvPr/>
          </p:nvCxnSpPr>
          <p:spPr bwMode="auto">
            <a:xfrm>
              <a:off x="1509237" y="4652316"/>
              <a:ext cx="395715" cy="0"/>
            </a:xfrm>
            <a:prstGeom prst="line">
              <a:avLst/>
            </a:prstGeom>
            <a:grpFill/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9" name="Straight Connector 58"/>
            <p:cNvCxnSpPr/>
            <p:nvPr/>
          </p:nvCxnSpPr>
          <p:spPr bwMode="auto">
            <a:xfrm>
              <a:off x="1509237" y="5042850"/>
              <a:ext cx="395715" cy="0"/>
            </a:xfrm>
            <a:prstGeom prst="line">
              <a:avLst/>
            </a:prstGeom>
            <a:grpFill/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38954" name="Group 72"/>
          <p:cNvGrpSpPr>
            <a:grpSpLocks/>
          </p:cNvGrpSpPr>
          <p:nvPr/>
        </p:nvGrpSpPr>
        <p:grpSpPr bwMode="auto">
          <a:xfrm>
            <a:off x="388938" y="2254250"/>
            <a:ext cx="781050" cy="496888"/>
            <a:chOff x="798456" y="2724045"/>
            <a:chExt cx="781087" cy="496944"/>
          </a:xfrm>
        </p:grpSpPr>
        <p:sp>
          <p:nvSpPr>
            <p:cNvPr id="71" name="Arc 70"/>
            <p:cNvSpPr/>
            <p:nvPr/>
          </p:nvSpPr>
          <p:spPr bwMode="auto">
            <a:xfrm>
              <a:off x="798456" y="2724045"/>
              <a:ext cx="496911" cy="496944"/>
            </a:xfrm>
            <a:prstGeom prst="arc">
              <a:avLst>
                <a:gd name="adj1" fmla="val 5514562"/>
                <a:gd name="adj2" fmla="val 0"/>
              </a:avLst>
            </a:prstGeom>
            <a:noFill/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 sz="3600" b="0">
                <a:solidFill>
                  <a:srgbClr val="000000"/>
                </a:solidFill>
              </a:endParaRPr>
            </a:p>
          </p:txBody>
        </p:sp>
        <p:sp>
          <p:nvSpPr>
            <p:cNvPr id="72" name="Arc 71"/>
            <p:cNvSpPr/>
            <p:nvPr/>
          </p:nvSpPr>
          <p:spPr bwMode="auto">
            <a:xfrm>
              <a:off x="1295367" y="2830420"/>
              <a:ext cx="284176" cy="284194"/>
            </a:xfrm>
            <a:prstGeom prst="arc">
              <a:avLst>
                <a:gd name="adj1" fmla="val 5514562"/>
                <a:gd name="adj2" fmla="val 10800000"/>
              </a:avLst>
            </a:prstGeom>
            <a:noFill/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 sz="3600" b="0">
                <a:solidFill>
                  <a:srgbClr val="000000"/>
                </a:solidFill>
              </a:endParaRPr>
            </a:p>
          </p:txBody>
        </p:sp>
      </p:grpSp>
      <p:cxnSp>
        <p:nvCxnSpPr>
          <p:cNvPr id="38955" name="Straight Connector 76"/>
          <p:cNvCxnSpPr>
            <a:cxnSpLocks noChangeShapeType="1"/>
          </p:cNvCxnSpPr>
          <p:nvPr/>
        </p:nvCxnSpPr>
        <p:spPr bwMode="auto">
          <a:xfrm flipV="1">
            <a:off x="8675688" y="2493963"/>
            <a:ext cx="119062" cy="150812"/>
          </a:xfrm>
          <a:prstGeom prst="line">
            <a:avLst/>
          </a:prstGeom>
          <a:noFill/>
          <a:ln w="28575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8956" name="Straight Connector 74"/>
          <p:cNvCxnSpPr>
            <a:cxnSpLocks noChangeShapeType="1"/>
            <a:stCxn id="72" idx="0"/>
          </p:cNvCxnSpPr>
          <p:nvPr/>
        </p:nvCxnSpPr>
        <p:spPr bwMode="auto">
          <a:xfrm>
            <a:off x="1023938" y="2644775"/>
            <a:ext cx="7651750" cy="0"/>
          </a:xfrm>
          <a:prstGeom prst="line">
            <a:avLst/>
          </a:prstGeom>
          <a:noFill/>
          <a:ln w="28575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38957" name="Group 31"/>
          <p:cNvGrpSpPr>
            <a:grpSpLocks/>
          </p:cNvGrpSpPr>
          <p:nvPr/>
        </p:nvGrpSpPr>
        <p:grpSpPr bwMode="auto">
          <a:xfrm rot="952044">
            <a:off x="5664200" y="2460625"/>
            <a:ext cx="241300" cy="617538"/>
            <a:chOff x="4144431" y="3726925"/>
            <a:chExt cx="254444" cy="424431"/>
          </a:xfrm>
        </p:grpSpPr>
        <p:sp>
          <p:nvSpPr>
            <p:cNvPr id="38979" name="Rectangle 27"/>
            <p:cNvSpPr>
              <a:spLocks noChangeArrowheads="1"/>
            </p:cNvSpPr>
            <p:nvPr/>
          </p:nvSpPr>
          <p:spPr bwMode="auto">
            <a:xfrm>
              <a:off x="4156761" y="3726925"/>
              <a:ext cx="242114" cy="395698"/>
            </a:xfrm>
            <a:prstGeom prst="rect">
              <a:avLst/>
            </a:prstGeom>
            <a:solidFill>
              <a:srgbClr val="FFFFFF"/>
            </a:solidFill>
            <a:ln w="9525" algn="ctr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3600" b="0">
                <a:solidFill>
                  <a:srgbClr val="000000"/>
                </a:solidFill>
                <a:latin typeface="Arial" pitchFamily="34" charset="0"/>
              </a:endParaRPr>
            </a:p>
          </p:txBody>
        </p:sp>
        <p:cxnSp>
          <p:nvCxnSpPr>
            <p:cNvPr id="38980" name="Straight Connector 29"/>
            <p:cNvCxnSpPr>
              <a:cxnSpLocks noChangeShapeType="1"/>
            </p:cNvCxnSpPr>
            <p:nvPr/>
          </p:nvCxnSpPr>
          <p:spPr bwMode="auto">
            <a:xfrm>
              <a:off x="4144431" y="3726925"/>
              <a:ext cx="0" cy="395698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8981" name="Straight Connector 30"/>
            <p:cNvCxnSpPr>
              <a:cxnSpLocks noChangeShapeType="1"/>
            </p:cNvCxnSpPr>
            <p:nvPr/>
          </p:nvCxnSpPr>
          <p:spPr bwMode="auto">
            <a:xfrm>
              <a:off x="4398875" y="3755658"/>
              <a:ext cx="0" cy="395698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38958" name="TextBox 79"/>
          <p:cNvSpPr txBox="1">
            <a:spLocks noChangeArrowheads="1"/>
          </p:cNvSpPr>
          <p:nvPr/>
        </p:nvSpPr>
        <p:spPr bwMode="auto">
          <a:xfrm>
            <a:off x="7434263" y="3482975"/>
            <a:ext cx="158432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r>
              <a:rPr lang="en-US" b="0">
                <a:solidFill>
                  <a:srgbClr val="000000"/>
                </a:solidFill>
                <a:ea typeface="+mn-ea"/>
                <a:cs typeface="+mn-cs"/>
              </a:rPr>
              <a:t>central region</a:t>
            </a:r>
          </a:p>
        </p:txBody>
      </p:sp>
      <p:sp>
        <p:nvSpPr>
          <p:cNvPr id="81" name="Rectangle 80"/>
          <p:cNvSpPr/>
          <p:nvPr/>
        </p:nvSpPr>
        <p:spPr bwMode="auto">
          <a:xfrm>
            <a:off x="8913824" y="2677703"/>
            <a:ext cx="249874" cy="147948"/>
          </a:xfrm>
          <a:prstGeom prst="rect">
            <a:avLst/>
          </a:prstGeom>
          <a:solidFill>
            <a:srgbClr val="3366FF"/>
          </a:solidFill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/>
          <a:lstStyle>
            <a:lvl1pPr>
              <a:defRPr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endParaRPr lang="en-US" sz="3600" b="0">
              <a:solidFill>
                <a:srgbClr val="000000"/>
              </a:solidFill>
              <a:ea typeface="Arial Unicode MS" pitchFamily="34" charset="-128"/>
              <a:cs typeface="Arial Unicode MS" pitchFamily="34" charset="-128"/>
            </a:endParaRPr>
          </a:p>
        </p:txBody>
      </p:sp>
      <p:cxnSp>
        <p:nvCxnSpPr>
          <p:cNvPr id="46" name="Straight Connector 45"/>
          <p:cNvCxnSpPr/>
          <p:nvPr/>
        </p:nvCxnSpPr>
        <p:spPr bwMode="auto">
          <a:xfrm>
            <a:off x="4648200" y="1771650"/>
            <a:ext cx="0" cy="2633663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0" name="Rectangle 49"/>
          <p:cNvSpPr/>
          <p:nvPr/>
        </p:nvSpPr>
        <p:spPr bwMode="auto">
          <a:xfrm>
            <a:off x="1198339" y="2679930"/>
            <a:ext cx="3449583" cy="145722"/>
          </a:xfrm>
          <a:prstGeom prst="rect">
            <a:avLst/>
          </a:prstGeom>
          <a:solidFill>
            <a:srgbClr val="BABA00"/>
          </a:solidFill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/>
          <a:lstStyle>
            <a:lvl1pPr>
              <a:defRPr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endParaRPr lang="en-US" sz="3600" b="0">
              <a:solidFill>
                <a:srgbClr val="000000"/>
              </a:solidFill>
              <a:ea typeface="Arial Unicode MS" pitchFamily="34" charset="-128"/>
              <a:cs typeface="Arial Unicode MS" pitchFamily="34" charset="-128"/>
            </a:endParaRPr>
          </a:p>
        </p:txBody>
      </p:sp>
      <p:grpSp>
        <p:nvGrpSpPr>
          <p:cNvPr id="38966" name="Group 51"/>
          <p:cNvGrpSpPr>
            <a:grpSpLocks/>
          </p:cNvGrpSpPr>
          <p:nvPr/>
        </p:nvGrpSpPr>
        <p:grpSpPr bwMode="auto">
          <a:xfrm rot="952044">
            <a:off x="2501900" y="2435225"/>
            <a:ext cx="241300" cy="617538"/>
            <a:chOff x="4144431" y="3726925"/>
            <a:chExt cx="254444" cy="424431"/>
          </a:xfrm>
        </p:grpSpPr>
        <p:sp>
          <p:nvSpPr>
            <p:cNvPr id="38976" name="Rectangle 52"/>
            <p:cNvSpPr>
              <a:spLocks noChangeArrowheads="1"/>
            </p:cNvSpPr>
            <p:nvPr/>
          </p:nvSpPr>
          <p:spPr bwMode="auto">
            <a:xfrm>
              <a:off x="4156761" y="3726925"/>
              <a:ext cx="242114" cy="395698"/>
            </a:xfrm>
            <a:prstGeom prst="rect">
              <a:avLst/>
            </a:prstGeom>
            <a:solidFill>
              <a:srgbClr val="FFFFFF"/>
            </a:solidFill>
            <a:ln w="9525" algn="ctr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3600" b="0">
                <a:solidFill>
                  <a:srgbClr val="000000"/>
                </a:solidFill>
                <a:latin typeface="Arial" pitchFamily="34" charset="0"/>
              </a:endParaRPr>
            </a:p>
          </p:txBody>
        </p:sp>
        <p:cxnSp>
          <p:nvCxnSpPr>
            <p:cNvPr id="38977" name="Straight Connector 53"/>
            <p:cNvCxnSpPr>
              <a:cxnSpLocks noChangeShapeType="1"/>
            </p:cNvCxnSpPr>
            <p:nvPr/>
          </p:nvCxnSpPr>
          <p:spPr bwMode="auto">
            <a:xfrm>
              <a:off x="4144431" y="3726925"/>
              <a:ext cx="0" cy="395698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8978" name="Straight Connector 54"/>
            <p:cNvCxnSpPr>
              <a:cxnSpLocks noChangeShapeType="1"/>
            </p:cNvCxnSpPr>
            <p:nvPr/>
          </p:nvCxnSpPr>
          <p:spPr bwMode="auto">
            <a:xfrm>
              <a:off x="4398875" y="3755658"/>
              <a:ext cx="0" cy="395698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cxnSp>
        <p:nvCxnSpPr>
          <p:cNvPr id="38967" name="Straight Arrow Connector 56"/>
          <p:cNvCxnSpPr>
            <a:cxnSpLocks noChangeShapeType="1"/>
          </p:cNvCxnSpPr>
          <p:nvPr/>
        </p:nvCxnSpPr>
        <p:spPr bwMode="auto">
          <a:xfrm>
            <a:off x="1187450" y="1949450"/>
            <a:ext cx="3446463" cy="0"/>
          </a:xfrm>
          <a:prstGeom prst="straightConnector1">
            <a:avLst/>
          </a:prstGeom>
          <a:noFill/>
          <a:ln w="9525" algn="ctr">
            <a:solidFill>
              <a:srgbClr val="7F7F7F"/>
            </a:solidFill>
            <a:round/>
            <a:headEnd type="arrow" w="med" len="med"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8968" name="TextBox 60"/>
          <p:cNvSpPr txBox="1">
            <a:spLocks noChangeArrowheads="1"/>
          </p:cNvSpPr>
          <p:nvPr/>
        </p:nvSpPr>
        <p:spPr bwMode="auto">
          <a:xfrm>
            <a:off x="2314575" y="1830388"/>
            <a:ext cx="942975" cy="2159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r>
              <a:rPr lang="en-US" sz="1400" b="0">
                <a:solidFill>
                  <a:srgbClr val="000000"/>
                </a:solidFill>
                <a:ea typeface="+mn-ea"/>
                <a:cs typeface="+mn-cs"/>
              </a:rPr>
              <a:t> &lt;10.8 km ?</a:t>
            </a:r>
          </a:p>
        </p:txBody>
      </p:sp>
      <p:sp>
        <p:nvSpPr>
          <p:cNvPr id="38969" name="TextBox 61"/>
          <p:cNvSpPr txBox="1">
            <a:spLocks noChangeArrowheads="1"/>
          </p:cNvSpPr>
          <p:nvPr/>
        </p:nvSpPr>
        <p:spPr bwMode="auto">
          <a:xfrm>
            <a:off x="280988" y="4787900"/>
            <a:ext cx="4454525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r>
              <a:rPr lang="en-US" sz="1800" u="sng">
                <a:solidFill>
                  <a:srgbClr val="000000"/>
                </a:solidFill>
                <a:ea typeface="+mn-ea"/>
                <a:cs typeface="+mn-cs"/>
              </a:rPr>
              <a:t>Snowmass 2005 baseline recommendation for TeV upgrade:</a:t>
            </a:r>
          </a:p>
          <a:p>
            <a:r>
              <a:rPr lang="en-US" sz="1800">
                <a:solidFill>
                  <a:srgbClr val="000000"/>
                </a:solidFill>
                <a:ea typeface="+mn-ea"/>
                <a:cs typeface="+mn-cs"/>
              </a:rPr>
              <a:t>  </a:t>
            </a:r>
            <a:r>
              <a:rPr lang="en-US" sz="1800" i="1">
                <a:solidFill>
                  <a:srgbClr val="000000"/>
                </a:solidFill>
                <a:ea typeface="+mn-ea"/>
                <a:cs typeface="+mn-cs"/>
              </a:rPr>
              <a:t>G</a:t>
            </a:r>
            <a:r>
              <a:rPr lang="en-US" sz="1800" baseline="-25000">
                <a:solidFill>
                  <a:srgbClr val="000000"/>
                </a:solidFill>
                <a:ea typeface="+mn-ea"/>
                <a:cs typeface="+mn-cs"/>
              </a:rPr>
              <a:t>cavity</a:t>
            </a:r>
            <a:r>
              <a:rPr lang="en-US" sz="1800">
                <a:solidFill>
                  <a:srgbClr val="000000"/>
                </a:solidFill>
                <a:ea typeface="+mn-ea"/>
                <a:cs typeface="+mn-cs"/>
              </a:rPr>
              <a:t>	= 36 MV/m	⇒ </a:t>
            </a:r>
            <a:r>
              <a:rPr lang="en-US" sz="1800">
                <a:solidFill>
                  <a:srgbClr val="0000FF"/>
                </a:solidFill>
                <a:ea typeface="+mn-ea"/>
                <a:cs typeface="+mn-cs"/>
              </a:rPr>
              <a:t>9.6 km</a:t>
            </a:r>
          </a:p>
          <a:p>
            <a:r>
              <a:rPr lang="en-US" sz="1800">
                <a:solidFill>
                  <a:srgbClr val="000000"/>
                </a:solidFill>
                <a:ea typeface="+mn-ea"/>
                <a:cs typeface="+mn-cs"/>
              </a:rPr>
              <a:t>  (VT		≥ 40 MV/m)		</a:t>
            </a:r>
          </a:p>
        </p:txBody>
      </p:sp>
      <p:pic>
        <p:nvPicPr>
          <p:cNvPr id="38970" name="Picture 17" descr="Screen shot 2011-03-14 at 14.10.42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3250" y="4843463"/>
            <a:ext cx="2254250" cy="1311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8971" name="TextBox 19"/>
          <p:cNvSpPr txBox="1">
            <a:spLocks noChangeArrowheads="1"/>
          </p:cNvSpPr>
          <p:nvPr/>
        </p:nvSpPr>
        <p:spPr bwMode="auto">
          <a:xfrm>
            <a:off x="6792913" y="4954588"/>
            <a:ext cx="198755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r>
              <a:rPr lang="en-US" sz="1800">
                <a:solidFill>
                  <a:srgbClr val="000000"/>
                </a:solidFill>
                <a:ea typeface="+mn-ea"/>
                <a:cs typeface="+mn-cs"/>
              </a:rPr>
              <a:t>Based on use of low-loss or re-entrant cavity shapes</a:t>
            </a:r>
          </a:p>
        </p:txBody>
      </p:sp>
      <p:sp>
        <p:nvSpPr>
          <p:cNvPr id="3" name="TextBox 2"/>
          <p:cNvSpPr txBox="1"/>
          <p:nvPr/>
        </p:nvSpPr>
        <p:spPr>
          <a:xfrm rot="20907134">
            <a:off x="1533525" y="3375025"/>
            <a:ext cx="2578100" cy="830263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en-GB" sz="2400" b="0" dirty="0">
                <a:solidFill>
                  <a:srgbClr val="000000"/>
                </a:solidFill>
              </a:rPr>
              <a:t>Assume Higher Gradient</a:t>
            </a:r>
          </a:p>
        </p:txBody>
      </p:sp>
      <p:sp>
        <p:nvSpPr>
          <p:cNvPr id="38973" name="Date Placeholder 1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r>
              <a:rPr lang="en-US" sz="1200">
                <a:solidFill>
                  <a:srgbClr val="000000"/>
                </a:solidFill>
              </a:rPr>
              <a:t>21-Feb-13                                       ILCSC</a:t>
            </a:r>
          </a:p>
        </p:txBody>
      </p:sp>
      <p:sp>
        <p:nvSpPr>
          <p:cNvPr id="38974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r>
              <a:rPr lang="en-US" sz="1600" smtClean="0">
                <a:solidFill>
                  <a:srgbClr val="23346C"/>
                </a:solidFill>
              </a:rPr>
              <a:t>Global Design Effort</a:t>
            </a:r>
          </a:p>
        </p:txBody>
      </p:sp>
      <p:sp>
        <p:nvSpPr>
          <p:cNvPr id="38975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fld id="{B5D5DC45-5DFE-4311-B13E-EFAA18C00A76}" type="slidenum">
              <a:rPr lang="en-US" sz="1400">
                <a:solidFill>
                  <a:srgbClr val="000000"/>
                </a:solidFill>
              </a:rPr>
              <a:pPr/>
              <a:t>18</a:t>
            </a:fld>
            <a:endParaRPr lang="en-US"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33131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Rectangle 45"/>
          <p:cNvSpPr/>
          <p:nvPr/>
        </p:nvSpPr>
        <p:spPr>
          <a:xfrm>
            <a:off x="6877050" y="1319213"/>
            <a:ext cx="2028825" cy="336391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txBody>
          <a:bodyPr/>
          <a:lstStyle/>
          <a:p>
            <a:endParaRPr lang="en-US" sz="3600" b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78" name="Rectangle 77"/>
          <p:cNvSpPr/>
          <p:nvPr/>
        </p:nvSpPr>
        <p:spPr bwMode="auto">
          <a:xfrm>
            <a:off x="4422027" y="2864116"/>
            <a:ext cx="2745100" cy="164221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/>
          <a:lstStyle>
            <a:lvl1pPr>
              <a:defRPr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endParaRPr lang="en-US" sz="3600" b="0">
              <a:solidFill>
                <a:srgbClr val="000000"/>
              </a:solidFill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39942" name="Title 1"/>
          <p:cNvSpPr>
            <a:spLocks noGrp="1"/>
          </p:cNvSpPr>
          <p:nvPr>
            <p:ph type="title"/>
          </p:nvPr>
        </p:nvSpPr>
        <p:spPr>
          <a:xfrm>
            <a:off x="1981200" y="0"/>
            <a:ext cx="5638800" cy="762000"/>
          </a:xfrm>
          <a:solidFill>
            <a:srgbClr val="FFFFCC"/>
          </a:solidFill>
        </p:spPr>
        <p:txBody>
          <a:bodyPr/>
          <a:lstStyle/>
          <a:p>
            <a:r>
              <a:rPr lang="en-US" smtClean="0"/>
              <a:t>250 GeV – Staged ILC</a:t>
            </a:r>
          </a:p>
        </p:txBody>
      </p:sp>
      <p:sp>
        <p:nvSpPr>
          <p:cNvPr id="4" name="Rectangle 3"/>
          <p:cNvSpPr/>
          <p:nvPr/>
        </p:nvSpPr>
        <p:spPr bwMode="auto">
          <a:xfrm>
            <a:off x="1676927" y="2842279"/>
            <a:ext cx="2745100" cy="164221"/>
          </a:xfrm>
          <a:prstGeom prst="rect">
            <a:avLst/>
          </a:prstGeom>
          <a:solidFill>
            <a:srgbClr val="FFFF00"/>
          </a:solidFill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/>
          <a:lstStyle>
            <a:lvl1pPr>
              <a:defRPr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endParaRPr lang="en-US" sz="3600" b="0">
              <a:solidFill>
                <a:srgbClr val="000000"/>
              </a:solidFill>
              <a:ea typeface="Arial Unicode MS" pitchFamily="34" charset="-128"/>
              <a:cs typeface="Arial Unicode MS" pitchFamily="34" charset="-128"/>
            </a:endParaRPr>
          </a:p>
        </p:txBody>
      </p:sp>
      <p:cxnSp>
        <p:nvCxnSpPr>
          <p:cNvPr id="12" name="Straight Connector 11"/>
          <p:cNvCxnSpPr/>
          <p:nvPr/>
        </p:nvCxnSpPr>
        <p:spPr bwMode="auto">
          <a:xfrm>
            <a:off x="1689100" y="1930400"/>
            <a:ext cx="0" cy="2633663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3" name="Rectangle 12"/>
          <p:cNvSpPr/>
          <p:nvPr/>
        </p:nvSpPr>
        <p:spPr bwMode="auto">
          <a:xfrm>
            <a:off x="1139173" y="2842279"/>
            <a:ext cx="555525" cy="143496"/>
          </a:xfrm>
          <a:prstGeom prst="rect">
            <a:avLst/>
          </a:prstGeom>
          <a:solidFill>
            <a:srgbClr val="FF6600"/>
          </a:solidFill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/>
          <a:lstStyle>
            <a:lvl1pPr>
              <a:defRPr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endParaRPr lang="en-US" sz="3600" b="0">
              <a:solidFill>
                <a:srgbClr val="000000"/>
              </a:solidFill>
              <a:ea typeface="Arial Unicode MS" pitchFamily="34" charset="-128"/>
              <a:cs typeface="Arial Unicode MS" pitchFamily="34" charset="-128"/>
            </a:endParaRPr>
          </a:p>
        </p:txBody>
      </p:sp>
      <p:cxnSp>
        <p:nvCxnSpPr>
          <p:cNvPr id="14" name="Straight Connector 13"/>
          <p:cNvCxnSpPr/>
          <p:nvPr/>
        </p:nvCxnSpPr>
        <p:spPr bwMode="auto">
          <a:xfrm>
            <a:off x="855663" y="1430338"/>
            <a:ext cx="12700" cy="172085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9951" name="Straight Arrow Connector 16"/>
          <p:cNvCxnSpPr>
            <a:cxnSpLocks noChangeShapeType="1"/>
          </p:cNvCxnSpPr>
          <p:nvPr/>
        </p:nvCxnSpPr>
        <p:spPr bwMode="auto">
          <a:xfrm flipV="1">
            <a:off x="1676400" y="2108200"/>
            <a:ext cx="2746375" cy="12700"/>
          </a:xfrm>
          <a:prstGeom prst="straightConnector1">
            <a:avLst/>
          </a:prstGeom>
          <a:noFill/>
          <a:ln w="9525" algn="ctr">
            <a:solidFill>
              <a:srgbClr val="7F7F7F"/>
            </a:solidFill>
            <a:round/>
            <a:headEnd type="arrow" w="med" len="med"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9952" name="Straight Arrow Connector 21"/>
          <p:cNvCxnSpPr>
            <a:cxnSpLocks noChangeShapeType="1"/>
          </p:cNvCxnSpPr>
          <p:nvPr/>
        </p:nvCxnSpPr>
        <p:spPr bwMode="auto">
          <a:xfrm>
            <a:off x="896938" y="2108200"/>
            <a:ext cx="792162" cy="0"/>
          </a:xfrm>
          <a:prstGeom prst="straightConnector1">
            <a:avLst/>
          </a:prstGeom>
          <a:noFill/>
          <a:ln w="9525" algn="ctr">
            <a:solidFill>
              <a:srgbClr val="7F7F7F"/>
            </a:solidFill>
            <a:round/>
            <a:headEnd type="arrow" w="med" len="med"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9953" name="TextBox 32"/>
          <p:cNvSpPr txBox="1">
            <a:spLocks noChangeArrowheads="1"/>
          </p:cNvSpPr>
          <p:nvPr/>
        </p:nvSpPr>
        <p:spPr bwMode="auto">
          <a:xfrm>
            <a:off x="2540000" y="1989138"/>
            <a:ext cx="538163" cy="2159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r>
              <a:rPr lang="en-US" sz="1400" b="0">
                <a:solidFill>
                  <a:srgbClr val="000000"/>
                </a:solidFill>
                <a:ea typeface="+mn-ea"/>
                <a:cs typeface="+mn-cs"/>
              </a:rPr>
              <a:t>5.1 km</a:t>
            </a:r>
          </a:p>
        </p:txBody>
      </p:sp>
      <p:sp>
        <p:nvSpPr>
          <p:cNvPr id="39954" name="TextBox 33"/>
          <p:cNvSpPr txBox="1">
            <a:spLocks noChangeArrowheads="1"/>
          </p:cNvSpPr>
          <p:nvPr/>
        </p:nvSpPr>
        <p:spPr bwMode="auto">
          <a:xfrm rot="-5400000">
            <a:off x="1120776" y="1992312"/>
            <a:ext cx="538162" cy="21431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r>
              <a:rPr lang="en-US" sz="1400" b="0">
                <a:solidFill>
                  <a:srgbClr val="000000"/>
                </a:solidFill>
                <a:ea typeface="+mn-ea"/>
                <a:cs typeface="+mn-cs"/>
              </a:rPr>
              <a:t>1.1 km</a:t>
            </a:r>
          </a:p>
        </p:txBody>
      </p:sp>
      <p:sp>
        <p:nvSpPr>
          <p:cNvPr id="39955" name="TextBox 36"/>
          <p:cNvSpPr txBox="1">
            <a:spLocks noChangeArrowheads="1"/>
          </p:cNvSpPr>
          <p:nvPr/>
        </p:nvSpPr>
        <p:spPr bwMode="auto">
          <a:xfrm>
            <a:off x="3033713" y="2976563"/>
            <a:ext cx="1052512" cy="306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r>
              <a:rPr lang="en-US" sz="1400" b="0">
                <a:solidFill>
                  <a:srgbClr val="000000"/>
                </a:solidFill>
                <a:ea typeface="+mn-ea"/>
                <a:cs typeface="+mn-cs"/>
              </a:rPr>
              <a:t>Main Linac</a:t>
            </a:r>
          </a:p>
        </p:txBody>
      </p:sp>
      <p:sp>
        <p:nvSpPr>
          <p:cNvPr id="39956" name="TextBox 38"/>
          <p:cNvSpPr txBox="1">
            <a:spLocks noChangeArrowheads="1"/>
          </p:cNvSpPr>
          <p:nvPr/>
        </p:nvSpPr>
        <p:spPr bwMode="auto">
          <a:xfrm rot="-5400000">
            <a:off x="804863" y="3384550"/>
            <a:ext cx="12128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r>
              <a:rPr lang="en-US" sz="1400" b="0">
                <a:solidFill>
                  <a:srgbClr val="000000"/>
                </a:solidFill>
                <a:ea typeface="+mn-ea"/>
                <a:cs typeface="+mn-cs"/>
              </a:rPr>
              <a:t>bunch comp.</a:t>
            </a:r>
          </a:p>
        </p:txBody>
      </p:sp>
      <p:grpSp>
        <p:nvGrpSpPr>
          <p:cNvPr id="39957" name="Group 72"/>
          <p:cNvGrpSpPr>
            <a:grpSpLocks/>
          </p:cNvGrpSpPr>
          <p:nvPr/>
        </p:nvGrpSpPr>
        <p:grpSpPr bwMode="auto">
          <a:xfrm>
            <a:off x="896938" y="2413000"/>
            <a:ext cx="781050" cy="496888"/>
            <a:chOff x="798456" y="2724045"/>
            <a:chExt cx="781087" cy="496944"/>
          </a:xfrm>
        </p:grpSpPr>
        <p:sp>
          <p:nvSpPr>
            <p:cNvPr id="71" name="Arc 70"/>
            <p:cNvSpPr/>
            <p:nvPr/>
          </p:nvSpPr>
          <p:spPr bwMode="auto">
            <a:xfrm>
              <a:off x="798456" y="2724045"/>
              <a:ext cx="496911" cy="496944"/>
            </a:xfrm>
            <a:prstGeom prst="arc">
              <a:avLst>
                <a:gd name="adj1" fmla="val 5514562"/>
                <a:gd name="adj2" fmla="val 0"/>
              </a:avLst>
            </a:prstGeom>
            <a:noFill/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 sz="3600" b="0">
                <a:solidFill>
                  <a:srgbClr val="000000"/>
                </a:solidFill>
              </a:endParaRPr>
            </a:p>
          </p:txBody>
        </p:sp>
        <p:sp>
          <p:nvSpPr>
            <p:cNvPr id="72" name="Arc 71"/>
            <p:cNvSpPr/>
            <p:nvPr/>
          </p:nvSpPr>
          <p:spPr bwMode="auto">
            <a:xfrm>
              <a:off x="1295367" y="2830420"/>
              <a:ext cx="284176" cy="284194"/>
            </a:xfrm>
            <a:prstGeom prst="arc">
              <a:avLst>
                <a:gd name="adj1" fmla="val 5514562"/>
                <a:gd name="adj2" fmla="val 10800000"/>
              </a:avLst>
            </a:prstGeom>
            <a:noFill/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 sz="3600" b="0">
                <a:solidFill>
                  <a:srgbClr val="000000"/>
                </a:solidFill>
              </a:endParaRPr>
            </a:p>
          </p:txBody>
        </p:sp>
      </p:grpSp>
      <p:cxnSp>
        <p:nvCxnSpPr>
          <p:cNvPr id="39958" name="Straight Connector 74"/>
          <p:cNvCxnSpPr>
            <a:cxnSpLocks noChangeShapeType="1"/>
            <a:stCxn id="72" idx="0"/>
          </p:cNvCxnSpPr>
          <p:nvPr/>
        </p:nvCxnSpPr>
        <p:spPr bwMode="auto">
          <a:xfrm>
            <a:off x="1530350" y="2803525"/>
            <a:ext cx="6907213" cy="0"/>
          </a:xfrm>
          <a:prstGeom prst="line">
            <a:avLst/>
          </a:prstGeom>
          <a:noFill/>
          <a:ln w="28575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39959" name="Group 31"/>
          <p:cNvGrpSpPr>
            <a:grpSpLocks/>
          </p:cNvGrpSpPr>
          <p:nvPr/>
        </p:nvGrpSpPr>
        <p:grpSpPr bwMode="auto">
          <a:xfrm rot="952044">
            <a:off x="2720975" y="2619375"/>
            <a:ext cx="241300" cy="617538"/>
            <a:chOff x="4144431" y="3726925"/>
            <a:chExt cx="254444" cy="424431"/>
          </a:xfrm>
        </p:grpSpPr>
        <p:sp>
          <p:nvSpPr>
            <p:cNvPr id="39994" name="Rectangle 27"/>
            <p:cNvSpPr>
              <a:spLocks noChangeArrowheads="1"/>
            </p:cNvSpPr>
            <p:nvPr/>
          </p:nvSpPr>
          <p:spPr bwMode="auto">
            <a:xfrm>
              <a:off x="4156761" y="3726925"/>
              <a:ext cx="242114" cy="395698"/>
            </a:xfrm>
            <a:prstGeom prst="rect">
              <a:avLst/>
            </a:prstGeom>
            <a:solidFill>
              <a:srgbClr val="FFFFFF"/>
            </a:solidFill>
            <a:ln w="9525" algn="ctr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3600" b="0">
                <a:solidFill>
                  <a:srgbClr val="000000"/>
                </a:solidFill>
                <a:latin typeface="Arial" pitchFamily="34" charset="0"/>
              </a:endParaRPr>
            </a:p>
          </p:txBody>
        </p:sp>
        <p:cxnSp>
          <p:nvCxnSpPr>
            <p:cNvPr id="39995" name="Straight Connector 29"/>
            <p:cNvCxnSpPr>
              <a:cxnSpLocks noChangeShapeType="1"/>
            </p:cNvCxnSpPr>
            <p:nvPr/>
          </p:nvCxnSpPr>
          <p:spPr bwMode="auto">
            <a:xfrm>
              <a:off x="4144431" y="3726925"/>
              <a:ext cx="0" cy="395698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9996" name="Straight Connector 30"/>
            <p:cNvCxnSpPr>
              <a:cxnSpLocks noChangeShapeType="1"/>
            </p:cNvCxnSpPr>
            <p:nvPr/>
          </p:nvCxnSpPr>
          <p:spPr bwMode="auto">
            <a:xfrm>
              <a:off x="4398875" y="3755658"/>
              <a:ext cx="0" cy="395698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48" name="Rectangle 47"/>
          <p:cNvSpPr/>
          <p:nvPr/>
        </p:nvSpPr>
        <p:spPr bwMode="auto">
          <a:xfrm>
            <a:off x="7497062" y="2855509"/>
            <a:ext cx="981931" cy="147948"/>
          </a:xfrm>
          <a:prstGeom prst="rect">
            <a:avLst/>
          </a:prstGeom>
          <a:solidFill>
            <a:srgbClr val="3366FF"/>
          </a:solidFill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/>
          <a:lstStyle>
            <a:lvl1pPr>
              <a:defRPr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endParaRPr lang="en-US" sz="3600" b="0">
              <a:solidFill>
                <a:srgbClr val="000000"/>
              </a:solidFill>
              <a:ea typeface="Arial Unicode MS" pitchFamily="34" charset="-128"/>
              <a:cs typeface="Arial Unicode MS" pitchFamily="34" charset="-128"/>
            </a:endParaRPr>
          </a:p>
        </p:txBody>
      </p:sp>
      <p:cxnSp>
        <p:nvCxnSpPr>
          <p:cNvPr id="49" name="Straight Connector 48"/>
          <p:cNvCxnSpPr/>
          <p:nvPr/>
        </p:nvCxnSpPr>
        <p:spPr bwMode="auto">
          <a:xfrm>
            <a:off x="8566150" y="1524000"/>
            <a:ext cx="12700" cy="17145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0" name="Straight Connector 49"/>
          <p:cNvCxnSpPr/>
          <p:nvPr/>
        </p:nvCxnSpPr>
        <p:spPr bwMode="auto">
          <a:xfrm>
            <a:off x="7477125" y="1943100"/>
            <a:ext cx="12700" cy="12954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2" name="Rectangle 51"/>
          <p:cNvSpPr/>
          <p:nvPr/>
        </p:nvSpPr>
        <p:spPr bwMode="auto">
          <a:xfrm>
            <a:off x="6895760" y="2857735"/>
            <a:ext cx="593416" cy="145722"/>
          </a:xfrm>
          <a:prstGeom prst="rect">
            <a:avLst/>
          </a:prstGeom>
          <a:solidFill>
            <a:srgbClr val="008000"/>
          </a:solidFill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/>
          <a:lstStyle>
            <a:lvl1pPr>
              <a:defRPr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endParaRPr lang="en-US" sz="3600" b="0">
              <a:solidFill>
                <a:srgbClr val="000000"/>
              </a:solidFill>
              <a:ea typeface="Arial Unicode MS" pitchFamily="34" charset="-128"/>
              <a:cs typeface="Arial Unicode MS" pitchFamily="34" charset="-128"/>
            </a:endParaRPr>
          </a:p>
        </p:txBody>
      </p:sp>
      <p:cxnSp>
        <p:nvCxnSpPr>
          <p:cNvPr id="53" name="Straight Connector 52"/>
          <p:cNvCxnSpPr/>
          <p:nvPr/>
        </p:nvCxnSpPr>
        <p:spPr bwMode="auto">
          <a:xfrm flipH="1">
            <a:off x="6902450" y="1943100"/>
            <a:ext cx="7938" cy="263525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9969" name="Straight Arrow Connector 53"/>
          <p:cNvCxnSpPr>
            <a:cxnSpLocks noChangeShapeType="1"/>
          </p:cNvCxnSpPr>
          <p:nvPr/>
        </p:nvCxnSpPr>
        <p:spPr bwMode="auto">
          <a:xfrm>
            <a:off x="7489825" y="2120900"/>
            <a:ext cx="1076325" cy="0"/>
          </a:xfrm>
          <a:prstGeom prst="straightConnector1">
            <a:avLst/>
          </a:prstGeom>
          <a:noFill/>
          <a:ln w="9525" algn="ctr">
            <a:solidFill>
              <a:srgbClr val="7F7F7F"/>
            </a:solidFill>
            <a:round/>
            <a:headEnd type="arrow" w="med" len="med"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9970" name="Straight Arrow Connector 54"/>
          <p:cNvCxnSpPr>
            <a:cxnSpLocks noChangeShapeType="1"/>
          </p:cNvCxnSpPr>
          <p:nvPr/>
        </p:nvCxnSpPr>
        <p:spPr bwMode="auto">
          <a:xfrm>
            <a:off x="6877050" y="2120900"/>
            <a:ext cx="620713" cy="0"/>
          </a:xfrm>
          <a:prstGeom prst="straightConnector1">
            <a:avLst/>
          </a:prstGeom>
          <a:noFill/>
          <a:ln w="9525" algn="ctr">
            <a:solidFill>
              <a:srgbClr val="7F7F7F"/>
            </a:solidFill>
            <a:round/>
            <a:headEnd type="arrow" w="med" len="med"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9971" name="TextBox 56"/>
          <p:cNvSpPr txBox="1">
            <a:spLocks noChangeArrowheads="1"/>
          </p:cNvSpPr>
          <p:nvPr/>
        </p:nvSpPr>
        <p:spPr bwMode="auto">
          <a:xfrm>
            <a:off x="7781925" y="1993900"/>
            <a:ext cx="538163" cy="215900"/>
          </a:xfrm>
          <a:prstGeom prst="rect">
            <a:avLst/>
          </a:prstGeom>
          <a:solidFill>
            <a:srgbClr val="D9D9D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r>
              <a:rPr lang="en-US" sz="1400" b="0">
                <a:solidFill>
                  <a:srgbClr val="000000"/>
                </a:solidFill>
                <a:ea typeface="+mn-ea"/>
                <a:cs typeface="+mn-cs"/>
              </a:rPr>
              <a:t>2.2 km</a:t>
            </a:r>
          </a:p>
        </p:txBody>
      </p:sp>
      <p:sp>
        <p:nvSpPr>
          <p:cNvPr id="61" name="TextBox 60"/>
          <p:cNvSpPr txBox="1"/>
          <p:nvPr/>
        </p:nvSpPr>
        <p:spPr>
          <a:xfrm rot="16200000">
            <a:off x="6904832" y="2004219"/>
            <a:ext cx="538162" cy="2159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lIns="0" tIns="0" rIns="0" bIns="0">
            <a:spAutoFit/>
          </a:bodyPr>
          <a:lstStyle/>
          <a:p>
            <a:pPr>
              <a:defRPr/>
            </a:pPr>
            <a:r>
              <a:rPr lang="en-US" sz="1400" b="0" dirty="0">
                <a:solidFill>
                  <a:srgbClr val="000000"/>
                </a:solidFill>
                <a:latin typeface="Arial" pitchFamily="34" charset="0"/>
                <a:ea typeface="+mn-ea"/>
                <a:cs typeface="+mn-cs"/>
              </a:rPr>
              <a:t>1.3 km</a:t>
            </a:r>
          </a:p>
        </p:txBody>
      </p:sp>
      <p:sp>
        <p:nvSpPr>
          <p:cNvPr id="39973" name="TextBox 61"/>
          <p:cNvSpPr txBox="1">
            <a:spLocks noChangeArrowheads="1"/>
          </p:cNvSpPr>
          <p:nvPr/>
        </p:nvSpPr>
        <p:spPr bwMode="auto">
          <a:xfrm>
            <a:off x="7762875" y="2990850"/>
            <a:ext cx="554038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r>
              <a:rPr lang="en-US" sz="1400" b="0">
                <a:solidFill>
                  <a:srgbClr val="000000"/>
                </a:solidFill>
                <a:ea typeface="+mn-ea"/>
                <a:cs typeface="+mn-cs"/>
              </a:rPr>
              <a:t>BDS</a:t>
            </a:r>
          </a:p>
        </p:txBody>
      </p:sp>
      <p:sp>
        <p:nvSpPr>
          <p:cNvPr id="39974" name="TextBox 62"/>
          <p:cNvSpPr txBox="1">
            <a:spLocks noChangeArrowheads="1"/>
          </p:cNvSpPr>
          <p:nvPr/>
        </p:nvSpPr>
        <p:spPr bwMode="auto">
          <a:xfrm rot="-5400000">
            <a:off x="6857207" y="3161506"/>
            <a:ext cx="6778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r>
              <a:rPr lang="en-US" sz="1400" b="0">
                <a:solidFill>
                  <a:srgbClr val="000000"/>
                </a:solidFill>
                <a:ea typeface="+mn-ea"/>
                <a:cs typeface="+mn-cs"/>
              </a:rPr>
              <a:t>e+ src</a:t>
            </a:r>
          </a:p>
        </p:txBody>
      </p:sp>
      <p:sp>
        <p:nvSpPr>
          <p:cNvPr id="64" name="Octagon 63"/>
          <p:cNvSpPr/>
          <p:nvPr/>
        </p:nvSpPr>
        <p:spPr bwMode="auto">
          <a:xfrm>
            <a:off x="8486706" y="2835684"/>
            <a:ext cx="184046" cy="184046"/>
          </a:xfrm>
          <a:prstGeom prst="octagon">
            <a:avLst/>
          </a:prstGeom>
          <a:ln>
            <a:headEnd type="none" w="med" len="med"/>
            <a:tailEnd type="none" w="med" len="med"/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/>
          <a:lstStyle>
            <a:lvl1pPr>
              <a:defRPr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endParaRPr lang="en-US" sz="3600" b="0">
              <a:solidFill>
                <a:srgbClr val="000000"/>
              </a:solidFill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39978" name="TextBox 64"/>
          <p:cNvSpPr txBox="1">
            <a:spLocks noChangeArrowheads="1"/>
          </p:cNvSpPr>
          <p:nvPr/>
        </p:nvSpPr>
        <p:spPr bwMode="auto">
          <a:xfrm>
            <a:off x="8382000" y="3225800"/>
            <a:ext cx="39846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r>
              <a:rPr lang="en-US" b="0">
                <a:solidFill>
                  <a:srgbClr val="000000"/>
                </a:solidFill>
                <a:ea typeface="+mn-ea"/>
                <a:cs typeface="+mn-cs"/>
              </a:rPr>
              <a:t>IP</a:t>
            </a:r>
          </a:p>
        </p:txBody>
      </p:sp>
      <p:grpSp>
        <p:nvGrpSpPr>
          <p:cNvPr id="66" name="Group 65"/>
          <p:cNvGrpSpPr/>
          <p:nvPr/>
        </p:nvGrpSpPr>
        <p:grpSpPr>
          <a:xfrm>
            <a:off x="8123838" y="2374355"/>
            <a:ext cx="546914" cy="291449"/>
            <a:chOff x="1295400" y="4652316"/>
            <a:chExt cx="609552" cy="390534"/>
          </a:xfrm>
          <a:noFill/>
        </p:grpSpPr>
        <p:sp>
          <p:nvSpPr>
            <p:cNvPr id="67" name="Arc 66"/>
            <p:cNvSpPr/>
            <p:nvPr/>
          </p:nvSpPr>
          <p:spPr bwMode="auto">
            <a:xfrm rot="16200000">
              <a:off x="1316387" y="4631329"/>
              <a:ext cx="390534" cy="432508"/>
            </a:xfrm>
            <a:prstGeom prst="arc">
              <a:avLst>
                <a:gd name="adj1" fmla="val 10554439"/>
                <a:gd name="adj2" fmla="val 0"/>
              </a:avLst>
            </a:prstGeom>
            <a:grpFill/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 sz="3600" b="0">
                <a:solidFill>
                  <a:srgbClr val="000000"/>
                </a:solidFill>
              </a:endParaRPr>
            </a:p>
          </p:txBody>
        </p:sp>
        <p:cxnSp>
          <p:nvCxnSpPr>
            <p:cNvPr id="68" name="Straight Connector 67"/>
            <p:cNvCxnSpPr/>
            <p:nvPr/>
          </p:nvCxnSpPr>
          <p:spPr bwMode="auto">
            <a:xfrm>
              <a:off x="1509237" y="4652316"/>
              <a:ext cx="395715" cy="0"/>
            </a:xfrm>
            <a:prstGeom prst="line">
              <a:avLst/>
            </a:prstGeom>
            <a:grpFill/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9" name="Straight Connector 68"/>
            <p:cNvCxnSpPr/>
            <p:nvPr/>
          </p:nvCxnSpPr>
          <p:spPr bwMode="auto">
            <a:xfrm>
              <a:off x="1509237" y="5042850"/>
              <a:ext cx="395715" cy="0"/>
            </a:xfrm>
            <a:prstGeom prst="line">
              <a:avLst/>
            </a:prstGeom>
            <a:grpFill/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cxnSp>
        <p:nvCxnSpPr>
          <p:cNvPr id="39980" name="Straight Connector 69"/>
          <p:cNvCxnSpPr>
            <a:cxnSpLocks noChangeShapeType="1"/>
          </p:cNvCxnSpPr>
          <p:nvPr/>
        </p:nvCxnSpPr>
        <p:spPr bwMode="auto">
          <a:xfrm flipV="1">
            <a:off x="8437563" y="2665413"/>
            <a:ext cx="119062" cy="150812"/>
          </a:xfrm>
          <a:prstGeom prst="line">
            <a:avLst/>
          </a:prstGeom>
          <a:noFill/>
          <a:ln w="28575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9981" name="TextBox 73"/>
          <p:cNvSpPr txBox="1">
            <a:spLocks noChangeArrowheads="1"/>
          </p:cNvSpPr>
          <p:nvPr/>
        </p:nvSpPr>
        <p:spPr bwMode="auto">
          <a:xfrm>
            <a:off x="7196138" y="3654425"/>
            <a:ext cx="1738312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r>
              <a:rPr lang="en-US" sz="2000" b="0">
                <a:solidFill>
                  <a:srgbClr val="000000"/>
                </a:solidFill>
                <a:ea typeface="+mn-ea"/>
                <a:cs typeface="+mn-cs"/>
              </a:rPr>
              <a:t>central region</a:t>
            </a:r>
          </a:p>
        </p:txBody>
      </p:sp>
      <p:sp>
        <p:nvSpPr>
          <p:cNvPr id="76" name="Rectangle 75"/>
          <p:cNvSpPr/>
          <p:nvPr/>
        </p:nvSpPr>
        <p:spPr bwMode="auto">
          <a:xfrm>
            <a:off x="8675720" y="2849693"/>
            <a:ext cx="249874" cy="147948"/>
          </a:xfrm>
          <a:prstGeom prst="rect">
            <a:avLst/>
          </a:prstGeom>
          <a:solidFill>
            <a:srgbClr val="3366FF"/>
          </a:solidFill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/>
          <a:lstStyle>
            <a:lvl1pPr>
              <a:defRPr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endParaRPr lang="en-US" sz="3600" b="0">
              <a:solidFill>
                <a:srgbClr val="000000"/>
              </a:solidFill>
              <a:ea typeface="Arial Unicode MS" pitchFamily="34" charset="-128"/>
              <a:cs typeface="Arial Unicode MS" pitchFamily="34" charset="-128"/>
            </a:endParaRPr>
          </a:p>
        </p:txBody>
      </p:sp>
      <p:cxnSp>
        <p:nvCxnSpPr>
          <p:cNvPr id="39985" name="Straight Arrow Connector 44"/>
          <p:cNvCxnSpPr>
            <a:cxnSpLocks noChangeShapeType="1"/>
          </p:cNvCxnSpPr>
          <p:nvPr/>
        </p:nvCxnSpPr>
        <p:spPr bwMode="auto">
          <a:xfrm>
            <a:off x="868363" y="1511300"/>
            <a:ext cx="7697787" cy="0"/>
          </a:xfrm>
          <a:prstGeom prst="straightConnector1">
            <a:avLst/>
          </a:prstGeom>
          <a:noFill/>
          <a:ln w="9525" algn="ctr">
            <a:solidFill>
              <a:srgbClr val="7F7F7F"/>
            </a:solidFill>
            <a:round/>
            <a:headEnd type="arrow" w="med" len="med"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9986" name="TextBox 46"/>
          <p:cNvSpPr txBox="1">
            <a:spLocks noChangeArrowheads="1"/>
          </p:cNvSpPr>
          <p:nvPr/>
        </p:nvSpPr>
        <p:spPr bwMode="auto">
          <a:xfrm>
            <a:off x="3911600" y="1412875"/>
            <a:ext cx="638175" cy="21431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/>
            <a:r>
              <a:rPr lang="en-US" sz="1400" b="0">
                <a:solidFill>
                  <a:srgbClr val="000000"/>
                </a:solidFill>
                <a:ea typeface="+mn-ea"/>
                <a:cs typeface="+mn-cs"/>
              </a:rPr>
              <a:t>15.4 km</a:t>
            </a:r>
          </a:p>
        </p:txBody>
      </p:sp>
      <p:cxnSp>
        <p:nvCxnSpPr>
          <p:cNvPr id="39987" name="Straight Connector 7"/>
          <p:cNvCxnSpPr>
            <a:cxnSpLocks noChangeShapeType="1"/>
          </p:cNvCxnSpPr>
          <p:nvPr/>
        </p:nvCxnSpPr>
        <p:spPr bwMode="auto">
          <a:xfrm flipV="1">
            <a:off x="4422775" y="2930525"/>
            <a:ext cx="2473325" cy="15875"/>
          </a:xfrm>
          <a:prstGeom prst="line">
            <a:avLst/>
          </a:prstGeom>
          <a:noFill/>
          <a:ln w="38100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9988" name="Straight Arrow Connector 9"/>
          <p:cNvCxnSpPr>
            <a:cxnSpLocks noChangeShapeType="1"/>
          </p:cNvCxnSpPr>
          <p:nvPr/>
        </p:nvCxnSpPr>
        <p:spPr bwMode="auto">
          <a:xfrm flipH="1" flipV="1">
            <a:off x="5291138" y="2932113"/>
            <a:ext cx="12700" cy="722312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9989" name="TextBox 10"/>
          <p:cNvSpPr txBox="1">
            <a:spLocks noChangeArrowheads="1"/>
          </p:cNvSpPr>
          <p:nvPr/>
        </p:nvSpPr>
        <p:spPr bwMode="auto">
          <a:xfrm>
            <a:off x="4283075" y="3614738"/>
            <a:ext cx="227647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r>
              <a:rPr lang="en-GB" sz="2000" b="0">
                <a:solidFill>
                  <a:srgbClr val="000000"/>
                </a:solidFill>
                <a:ea typeface="+mn-ea"/>
                <a:cs typeface="+mn-cs"/>
              </a:rPr>
              <a:t>125 GeV transport</a:t>
            </a:r>
          </a:p>
        </p:txBody>
      </p:sp>
      <p:sp>
        <p:nvSpPr>
          <p:cNvPr id="39990" name="TextBox 55"/>
          <p:cNvSpPr txBox="1">
            <a:spLocks noChangeArrowheads="1"/>
          </p:cNvSpPr>
          <p:nvPr/>
        </p:nvSpPr>
        <p:spPr bwMode="auto">
          <a:xfrm>
            <a:off x="26988" y="4144963"/>
            <a:ext cx="5019675" cy="20320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r>
              <a:rPr lang="en-GB" sz="1800">
                <a:solidFill>
                  <a:srgbClr val="0070C0"/>
                </a:solidFill>
                <a:ea typeface="+mn-ea"/>
                <a:cs typeface="+mn-cs"/>
              </a:rPr>
              <a:t>Half the linac</a:t>
            </a:r>
          </a:p>
          <a:p>
            <a:r>
              <a:rPr lang="en-GB" sz="1800">
                <a:solidFill>
                  <a:srgbClr val="0070C0"/>
                </a:solidFill>
                <a:ea typeface="+mn-ea"/>
                <a:cs typeface="+mn-cs"/>
              </a:rPr>
              <a:t>Full-length BDS tunnel &amp; vacuum (TeV)</a:t>
            </a:r>
          </a:p>
          <a:p>
            <a:r>
              <a:rPr lang="en-GB" sz="1800">
                <a:solidFill>
                  <a:srgbClr val="0070C0"/>
                </a:solidFill>
                <a:ea typeface="+mn-ea"/>
                <a:cs typeface="+mn-cs"/>
              </a:rPr>
              <a:t>½ BDS magnets (instrumentation, CF etc)</a:t>
            </a:r>
          </a:p>
          <a:p>
            <a:r>
              <a:rPr lang="en-GB" sz="1800">
                <a:solidFill>
                  <a:srgbClr val="0070C0"/>
                </a:solidFill>
                <a:ea typeface="+mn-ea"/>
                <a:cs typeface="+mn-cs"/>
              </a:rPr>
              <a:t>1 RTML LTL</a:t>
            </a:r>
          </a:p>
          <a:p>
            <a:r>
              <a:rPr lang="en-GB" sz="1800">
                <a:solidFill>
                  <a:srgbClr val="0070C0"/>
                </a:solidFill>
                <a:ea typeface="+mn-ea"/>
                <a:cs typeface="+mn-cs"/>
              </a:rPr>
              <a:t>5km 125 GeV transport line</a:t>
            </a:r>
          </a:p>
          <a:p>
            <a:endParaRPr lang="en-GB" sz="1800">
              <a:solidFill>
                <a:srgbClr val="0070C0"/>
              </a:solidFill>
              <a:ea typeface="+mn-ea"/>
              <a:cs typeface="+mn-cs"/>
            </a:endParaRPr>
          </a:p>
          <a:p>
            <a:r>
              <a:rPr lang="en-GB" sz="1800">
                <a:solidFill>
                  <a:srgbClr val="0070C0"/>
                </a:solidFill>
                <a:ea typeface="+mn-ea"/>
                <a:cs typeface="+mn-cs"/>
              </a:rPr>
              <a:t>Extended tunnel/CFS already 500 GeV stage</a:t>
            </a:r>
          </a:p>
        </p:txBody>
      </p:sp>
      <p:sp>
        <p:nvSpPr>
          <p:cNvPr id="39991" name="Date Placeholder 1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r>
              <a:rPr lang="en-US" sz="1200">
                <a:solidFill>
                  <a:srgbClr val="000000"/>
                </a:solidFill>
              </a:rPr>
              <a:t>21-Feb-13                                       ILCSC</a:t>
            </a:r>
          </a:p>
        </p:txBody>
      </p:sp>
      <p:sp>
        <p:nvSpPr>
          <p:cNvPr id="39992" name="Footer Placeholder 2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r>
              <a:rPr lang="en-US" sz="1600" smtClean="0">
                <a:solidFill>
                  <a:srgbClr val="23346C"/>
                </a:solidFill>
              </a:rPr>
              <a:t>Global Design Effort</a:t>
            </a:r>
          </a:p>
        </p:txBody>
      </p:sp>
      <p:sp>
        <p:nvSpPr>
          <p:cNvPr id="39993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fld id="{33805714-CCE4-4D4A-9F1D-0C2A49913356}" type="slidenum">
              <a:rPr lang="en-US" sz="1400">
                <a:solidFill>
                  <a:srgbClr val="000000"/>
                </a:solidFill>
              </a:rPr>
              <a:pPr/>
              <a:t>19</a:t>
            </a:fld>
            <a:endParaRPr lang="en-US"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45836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International Linear Collider (ILC)</a:t>
            </a:r>
          </a:p>
          <a:p>
            <a:pPr lvl="1"/>
            <a:r>
              <a:rPr lang="en-US" sz="2000" dirty="0" smtClean="0"/>
              <a:t>Parameters</a:t>
            </a:r>
          </a:p>
          <a:p>
            <a:pPr lvl="1"/>
            <a:r>
              <a:rPr lang="en-US" sz="2000" dirty="0" smtClean="0"/>
              <a:t>Superconducting RF and Nano-beams</a:t>
            </a:r>
          </a:p>
          <a:p>
            <a:pPr lvl="1"/>
            <a:r>
              <a:rPr lang="en-US" sz="2000" dirty="0" smtClean="0"/>
              <a:t>Staging: 250 </a:t>
            </a:r>
            <a:r>
              <a:rPr lang="en-US" sz="2000" dirty="0" err="1" smtClean="0"/>
              <a:t>GeV</a:t>
            </a:r>
            <a:r>
              <a:rPr lang="en-US" sz="2000" dirty="0" smtClean="0"/>
              <a:t> to 1 </a:t>
            </a:r>
            <a:r>
              <a:rPr lang="en-US" sz="2000" dirty="0" err="1" smtClean="0"/>
              <a:t>TeV</a:t>
            </a:r>
            <a:endParaRPr lang="en-US" sz="2000" dirty="0" smtClean="0"/>
          </a:p>
          <a:p>
            <a:r>
              <a:rPr lang="en-US" sz="2400" dirty="0" smtClean="0"/>
              <a:t>e+/e- Ring Colliders</a:t>
            </a:r>
          </a:p>
          <a:p>
            <a:pPr lvl="1"/>
            <a:r>
              <a:rPr lang="en-US" sz="2000" dirty="0" smtClean="0"/>
              <a:t>Parameters </a:t>
            </a:r>
          </a:p>
          <a:p>
            <a:pPr lvl="1"/>
            <a:r>
              <a:rPr lang="en-US" sz="2000" dirty="0" smtClean="0"/>
              <a:t>AC Power Consumption and Construction Cost</a:t>
            </a:r>
          </a:p>
          <a:p>
            <a:pPr lvl="1"/>
            <a:r>
              <a:rPr lang="en-US" sz="2000" dirty="0" smtClean="0"/>
              <a:t>Tunneling near CERN</a:t>
            </a:r>
          </a:p>
          <a:p>
            <a:r>
              <a:rPr lang="el-GR" sz="2400" dirty="0" smtClean="0"/>
              <a:t>μ</a:t>
            </a:r>
            <a:r>
              <a:rPr lang="en-US" sz="2400" dirty="0" smtClean="0"/>
              <a:t>+/</a:t>
            </a:r>
            <a:r>
              <a:rPr lang="el-GR" sz="2400" dirty="0" smtClean="0"/>
              <a:t>μ</a:t>
            </a:r>
            <a:r>
              <a:rPr lang="en-US" sz="2400" dirty="0" smtClean="0"/>
              <a:t>- Colliders</a:t>
            </a:r>
          </a:p>
          <a:p>
            <a:pPr lvl="1"/>
            <a:r>
              <a:rPr lang="en-US" sz="2000" dirty="0" smtClean="0"/>
              <a:t>Staging and Parameters</a:t>
            </a:r>
          </a:p>
          <a:p>
            <a:pPr lvl="1"/>
            <a:r>
              <a:rPr lang="en-US" sz="2000" dirty="0" smtClean="0"/>
              <a:t>R &amp; D</a:t>
            </a:r>
            <a:endParaRPr lang="en-US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200"/>
            <a:r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10 March, 2013</a:t>
            </a:r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200"/>
            <a:r>
              <a:rPr lang="en-US" smtClean="0"/>
              <a:t>Marc Ross, SLAC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/>
            <a:fld id="{C64E1E01-CFF9-374C-90C0-378C39CD55E6}" type="slidenum"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 defTabSz="457200"/>
              <a:t>2</a:t>
            </a:fld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val="27328877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ILC at low/high </a:t>
            </a:r>
            <a:r>
              <a:rPr lang="en-US" dirty="0" err="1" smtClean="0"/>
              <a:t>Ecm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005854"/>
            <a:ext cx="7772400" cy="4800600"/>
          </a:xfrm>
        </p:spPr>
        <p:txBody>
          <a:bodyPr/>
          <a:lstStyle/>
          <a:p>
            <a:r>
              <a:rPr lang="en-US" dirty="0" smtClean="0"/>
              <a:t>Low </a:t>
            </a:r>
            <a:r>
              <a:rPr lang="en-US" dirty="0" err="1" smtClean="0"/>
              <a:t>E</a:t>
            </a:r>
            <a:r>
              <a:rPr lang="en-US" baseline="-25000" dirty="0" err="1" smtClean="0"/>
              <a:t>cm</a:t>
            </a:r>
            <a:r>
              <a:rPr lang="en-US" dirty="0" smtClean="0"/>
              <a:t> operation of upgraded ILC:</a:t>
            </a:r>
          </a:p>
          <a:p>
            <a:pPr lvl="1"/>
            <a:r>
              <a:rPr lang="en-US" dirty="0" smtClean="0"/>
              <a:t>L</a:t>
            </a:r>
            <a:r>
              <a:rPr lang="en-US" baseline="-25000" dirty="0" smtClean="0"/>
              <a:t>250</a:t>
            </a:r>
            <a:r>
              <a:rPr lang="en-US" dirty="0" smtClean="0"/>
              <a:t> ~ 3e34; Wall plug 200 MW</a:t>
            </a:r>
          </a:p>
          <a:p>
            <a:pPr lvl="1"/>
            <a:r>
              <a:rPr lang="en-US" dirty="0" smtClean="0"/>
              <a:t>Possible Higgs Factory</a:t>
            </a:r>
          </a:p>
          <a:p>
            <a:r>
              <a:rPr lang="en-US" dirty="0" smtClean="0"/>
              <a:t>High </a:t>
            </a:r>
            <a:r>
              <a:rPr lang="en-US" dirty="0" err="1" smtClean="0"/>
              <a:t>E</a:t>
            </a:r>
            <a:r>
              <a:rPr lang="en-US" baseline="-25000" dirty="0" err="1" smtClean="0"/>
              <a:t>cm</a:t>
            </a:r>
            <a:r>
              <a:rPr lang="en-US" dirty="0" smtClean="0"/>
              <a:t> ~ 1.5 </a:t>
            </a:r>
            <a:r>
              <a:rPr lang="en-US" dirty="0" err="1" smtClean="0"/>
              <a:t>TeV</a:t>
            </a:r>
            <a:r>
              <a:rPr lang="en-US" dirty="0" smtClean="0"/>
              <a:t> </a:t>
            </a:r>
          </a:p>
          <a:p>
            <a:pPr lvl="1"/>
            <a:r>
              <a:rPr lang="en-US" dirty="0" smtClean="0"/>
              <a:t>L</a:t>
            </a:r>
            <a:r>
              <a:rPr lang="en-US" baseline="-25000" dirty="0" smtClean="0"/>
              <a:t>1500</a:t>
            </a:r>
            <a:r>
              <a:rPr lang="en-US" dirty="0" smtClean="0"/>
              <a:t> ~ 6e34; Wall plug 340 MW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000000"/>
                </a:solidFill>
              </a:rPr>
              <a:t>10 March, 2013</a:t>
            </a:r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Marc Ross, SLAC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16109-CDFC-914A-8989-F1DE13FE790C}" type="slidenum">
              <a:rPr lang="en-GB" smtClean="0">
                <a:solidFill>
                  <a:srgbClr val="000000"/>
                </a:solidFill>
              </a:rPr>
              <a:pPr/>
              <a:t>20</a:t>
            </a:fld>
            <a:endParaRPr lang="en-GB">
              <a:solidFill>
                <a:srgbClr val="000000"/>
              </a:solidFill>
            </a:endParaRPr>
          </a:p>
        </p:txBody>
      </p:sp>
      <p:graphicFrame>
        <p:nvGraphicFramePr>
          <p:cNvPr id="7" name="Char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35053808"/>
              </p:ext>
            </p:extLst>
          </p:nvPr>
        </p:nvGraphicFramePr>
        <p:xfrm>
          <a:off x="2181225" y="3514725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8" name="Oval 7"/>
          <p:cNvSpPr/>
          <p:nvPr/>
        </p:nvSpPr>
        <p:spPr bwMode="auto">
          <a:xfrm>
            <a:off x="3535157" y="4715559"/>
            <a:ext cx="94890" cy="94890"/>
          </a:xfrm>
          <a:prstGeom prst="ellipse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normalizeH="0" baseline="0" smtClean="0">
              <a:ln>
                <a:noFill/>
              </a:ln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9" name="Oval 8"/>
          <p:cNvSpPr/>
          <p:nvPr/>
        </p:nvSpPr>
        <p:spPr bwMode="auto">
          <a:xfrm>
            <a:off x="6096582" y="4678958"/>
            <a:ext cx="94890" cy="94890"/>
          </a:xfrm>
          <a:prstGeom prst="ellipse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normalizeH="0" baseline="0" smtClean="0">
              <a:ln>
                <a:noFill/>
              </a:ln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0" name="Oval 9"/>
          <p:cNvSpPr/>
          <p:nvPr/>
        </p:nvSpPr>
        <p:spPr bwMode="auto">
          <a:xfrm>
            <a:off x="3181932" y="5040908"/>
            <a:ext cx="94890" cy="94890"/>
          </a:xfrm>
          <a:prstGeom prst="ellipse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normalizeH="0" baseline="0" smtClean="0">
              <a:ln>
                <a:noFill/>
              </a:ln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305549" y="4603292"/>
            <a:ext cx="995785" cy="246221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ILC - nominal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6305549" y="4850942"/>
            <a:ext cx="1088760" cy="246221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ILC - upgraded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6305549" y="5097878"/>
            <a:ext cx="1255472" cy="246221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80 km ring; per IP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772778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598" y="67389"/>
            <a:ext cx="8955114" cy="62515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542925" y="67389"/>
            <a:ext cx="2444900" cy="461665"/>
          </a:xfrm>
          <a:prstGeom prst="rect">
            <a:avLst/>
          </a:prstGeom>
          <a:solidFill>
            <a:srgbClr val="DAEDEF"/>
          </a:solidFill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ILC Parameters</a:t>
            </a:r>
            <a:endParaRPr lang="en-US" sz="2400" dirty="0">
              <a:solidFill>
                <a:srgbClr val="FF0000"/>
              </a:solidFill>
            </a:endParaRPr>
          </a:p>
        </p:txBody>
      </p:sp>
      <p:sp>
        <p:nvSpPr>
          <p:cNvPr id="2" name="Rectangle 1"/>
          <p:cNvSpPr/>
          <p:nvPr/>
        </p:nvSpPr>
        <p:spPr bwMode="auto">
          <a:xfrm>
            <a:off x="6649018" y="0"/>
            <a:ext cx="942975" cy="6223379"/>
          </a:xfrm>
          <a:prstGeom prst="rect">
            <a:avLst/>
          </a:prstGeom>
          <a:noFill/>
          <a:ln w="38100" cap="flat" cmpd="sng" algn="ctr">
            <a:solidFill>
              <a:srgbClr val="0000CC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99482008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Two Alternatives to ILC (1):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e+/ e- storage ring-based colliders</a:t>
            </a:r>
          </a:p>
          <a:p>
            <a:pPr marL="914400" lvl="1" indent="-514350"/>
            <a:r>
              <a:rPr lang="en-US" dirty="0" smtClean="0"/>
              <a:t>Low Energy ‘factories’</a:t>
            </a:r>
          </a:p>
          <a:p>
            <a:pPr marL="914400" lvl="1" indent="-514350"/>
            <a:r>
              <a:rPr lang="en-US" dirty="0" smtClean="0"/>
              <a:t>Assume substantial injection complex</a:t>
            </a:r>
          </a:p>
          <a:p>
            <a:pPr marL="914400" lvl="1" indent="-514350"/>
            <a:r>
              <a:rPr lang="en-US" dirty="0" smtClean="0"/>
              <a:t>Enormous tunnel complex (step toward VLHC)</a:t>
            </a:r>
          </a:p>
          <a:p>
            <a:pPr marL="914400" lvl="1" indent="-514350"/>
            <a:r>
              <a:rPr lang="en-US" dirty="0" smtClean="0"/>
              <a:t>Based on extrapolation of established technology</a:t>
            </a:r>
          </a:p>
          <a:p>
            <a:pPr marL="914400" lvl="1" indent="-514350"/>
            <a:r>
              <a:rPr lang="en-US" dirty="0" smtClean="0"/>
              <a:t>R &amp; D needed</a:t>
            </a:r>
          </a:p>
          <a:p>
            <a:pPr marL="514350" indent="-514350"/>
            <a:r>
              <a:rPr lang="en-US" sz="3200" dirty="0" smtClean="0">
                <a:solidFill>
                  <a:srgbClr val="FF0000"/>
                </a:solidFill>
              </a:rPr>
              <a:t>Only 2 parameters:</a:t>
            </a:r>
            <a:r>
              <a:rPr lang="en-US" sz="3200" u="sng" dirty="0" smtClean="0">
                <a:solidFill>
                  <a:srgbClr val="FF0000"/>
                </a:solidFill>
              </a:rPr>
              <a:t> </a:t>
            </a:r>
          </a:p>
          <a:p>
            <a:pPr marL="914400" lvl="1" indent="-514350"/>
            <a:r>
              <a:rPr lang="en-US" sz="2800" b="1" i="1" u="sng" dirty="0" smtClean="0">
                <a:solidFill>
                  <a:schemeClr val="tx1"/>
                </a:solidFill>
                <a:uFill>
                  <a:solidFill>
                    <a:srgbClr val="C00000"/>
                  </a:solidFill>
                </a:uFill>
              </a:rPr>
              <a:t>Ring Size </a:t>
            </a:r>
            <a:r>
              <a:rPr lang="en-US" sz="2800" b="1" dirty="0" smtClean="0">
                <a:solidFill>
                  <a:srgbClr val="FF0000"/>
                </a:solidFill>
              </a:rPr>
              <a:t>and</a:t>
            </a:r>
            <a:r>
              <a:rPr lang="en-US" sz="2800" b="1" u="sng" dirty="0" smtClean="0">
                <a:solidFill>
                  <a:srgbClr val="FF0000"/>
                </a:solidFill>
              </a:rPr>
              <a:t> </a:t>
            </a:r>
          </a:p>
          <a:p>
            <a:pPr marL="914400" lvl="1" indent="-514350"/>
            <a:r>
              <a:rPr lang="en-US" sz="2800" b="1" i="1" u="sng" dirty="0" smtClean="0">
                <a:solidFill>
                  <a:schemeClr val="tx1"/>
                </a:solidFill>
                <a:uFill>
                  <a:solidFill>
                    <a:srgbClr val="C00000"/>
                  </a:solidFill>
                </a:uFill>
              </a:rPr>
              <a:t>Site Power consumption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000000"/>
                </a:solidFill>
              </a:rPr>
              <a:t>10 March, 2013</a:t>
            </a:r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Marc Ross, SLAC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16109-CDFC-914A-8989-F1DE13FE790C}" type="slidenum">
              <a:rPr lang="en-GB" smtClean="0">
                <a:solidFill>
                  <a:srgbClr val="000000"/>
                </a:solidFill>
              </a:rPr>
              <a:pPr/>
              <a:t>22</a:t>
            </a:fld>
            <a:endParaRPr lang="en-GB">
              <a:solidFill>
                <a:srgbClr val="00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318911" y="5618001"/>
            <a:ext cx="2829934" cy="707886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b="0" dirty="0" smtClean="0"/>
              <a:t>Civil engineering cost and strategy </a:t>
            </a:r>
            <a:r>
              <a:rPr lang="en-US" sz="2000" b="0" dirty="0" smtClean="0">
                <a:sym typeface="Wingdings" pitchFamily="2" charset="2"/>
              </a:rPr>
              <a:t></a:t>
            </a:r>
            <a:endParaRPr lang="en-US" sz="2000" b="0" dirty="0"/>
          </a:p>
        </p:txBody>
      </p:sp>
    </p:spTree>
    <p:extLst>
      <p:ext uri="{BB962C8B-B14F-4D97-AF65-F5344CB8AC3E}">
        <p14:creationId xmlns:p14="http://schemas.microsoft.com/office/powerpoint/2010/main" val="323423499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312" y="0"/>
            <a:ext cx="8567622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 bwMode="auto">
          <a:xfrm>
            <a:off x="5348377" y="681487"/>
            <a:ext cx="828136" cy="5589917"/>
          </a:xfrm>
          <a:prstGeom prst="rect">
            <a:avLst/>
          </a:prstGeom>
          <a:noFill/>
          <a:ln w="5715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US" sz="3600" b="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538831" y="6544102"/>
            <a:ext cx="1591526" cy="307777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From K. Yokoya</a:t>
            </a:r>
          </a:p>
        </p:txBody>
      </p:sp>
      <p:sp>
        <p:nvSpPr>
          <p:cNvPr id="3" name="Oval 2"/>
          <p:cNvSpPr/>
          <p:nvPr/>
        </p:nvSpPr>
        <p:spPr bwMode="auto">
          <a:xfrm>
            <a:off x="5481727" y="1123951"/>
            <a:ext cx="995274" cy="333374"/>
          </a:xfrm>
          <a:prstGeom prst="ellipse">
            <a:avLst/>
          </a:prstGeom>
          <a:noFill/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6" name="Oval 5"/>
          <p:cNvSpPr/>
          <p:nvPr/>
        </p:nvSpPr>
        <p:spPr bwMode="auto">
          <a:xfrm>
            <a:off x="5481727" y="5000626"/>
            <a:ext cx="995274" cy="333374"/>
          </a:xfrm>
          <a:prstGeom prst="ellipse">
            <a:avLst/>
          </a:prstGeom>
          <a:noFill/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37323334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000000"/>
                </a:solidFill>
              </a:rPr>
              <a:t>10 March, 2013</a:t>
            </a:r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Marc Ross, SLAC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16109-CDFC-914A-8989-F1DE13FE790C}" type="slidenum">
              <a:rPr lang="en-GB" smtClean="0">
                <a:solidFill>
                  <a:srgbClr val="000000"/>
                </a:solidFill>
              </a:rPr>
              <a:pPr/>
              <a:t>24</a:t>
            </a:fld>
            <a:endParaRPr lang="en-GB">
              <a:solidFill>
                <a:srgbClr val="000000"/>
              </a:solidFill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030245" cy="6857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0" y="27296"/>
            <a:ext cx="1591526" cy="307777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dirty="0" smtClean="0"/>
              <a:t>From K. Yokoya: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69191633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131755" cy="66737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0" name="Straight Arrow Connector 9"/>
          <p:cNvCxnSpPr/>
          <p:nvPr/>
        </p:nvCxnSpPr>
        <p:spPr bwMode="auto">
          <a:xfrm>
            <a:off x="6919415" y="6359857"/>
            <a:ext cx="1091821" cy="0"/>
          </a:xfrm>
          <a:prstGeom prst="straightConnector1">
            <a:avLst/>
          </a:prstGeom>
          <a:solidFill>
            <a:schemeClr val="accent1"/>
          </a:solidFill>
          <a:ln w="76200" cap="flat" cmpd="sng" algn="ctr">
            <a:solidFill>
              <a:srgbClr val="C0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2" name="TextBox 11"/>
          <p:cNvSpPr txBox="1"/>
          <p:nvPr/>
        </p:nvSpPr>
        <p:spPr>
          <a:xfrm>
            <a:off x="7552474" y="805218"/>
            <a:ext cx="1591526" cy="307777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dirty="0" smtClean="0"/>
              <a:t>From K. Yokoya</a:t>
            </a:r>
            <a:endParaRPr lang="en-US" sz="1400" dirty="0"/>
          </a:p>
        </p:txBody>
      </p:sp>
      <p:sp>
        <p:nvSpPr>
          <p:cNvPr id="5" name="TextBox 4"/>
          <p:cNvSpPr txBox="1"/>
          <p:nvPr/>
        </p:nvSpPr>
        <p:spPr>
          <a:xfrm>
            <a:off x="7346241" y="3840188"/>
            <a:ext cx="1688577" cy="954107"/>
          </a:xfrm>
          <a:prstGeom prst="rect">
            <a:avLst/>
          </a:prstGeom>
          <a:solidFill>
            <a:srgbClr val="DAEDEF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Low </a:t>
            </a:r>
            <a:r>
              <a:rPr lang="en-US" sz="1400" dirty="0" err="1" smtClean="0"/>
              <a:t>emittance</a:t>
            </a:r>
            <a:r>
              <a:rPr lang="en-US" sz="1400" dirty="0" smtClean="0"/>
              <a:t> operation planned for Super KEK-B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422765469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1199072" y="76200"/>
            <a:ext cx="7944927" cy="914400"/>
          </a:xfrm>
          <a:solidFill>
            <a:schemeClr val="bg1"/>
          </a:solidFill>
        </p:spPr>
        <p:txBody>
          <a:bodyPr/>
          <a:lstStyle/>
          <a:p>
            <a:r>
              <a:rPr lang="en-US" dirty="0" smtClean="0"/>
              <a:t>Collider ‘Wall Plug’ </a:t>
            </a:r>
            <a:r>
              <a:rPr lang="en-US" sz="4000" b="1" u="sng" dirty="0" smtClean="0">
                <a:solidFill>
                  <a:srgbClr val="C00000"/>
                </a:solidFill>
              </a:rPr>
              <a:t>AC Power </a:t>
            </a:r>
            <a:r>
              <a:rPr lang="en-US" dirty="0" smtClean="0"/>
              <a:t>use: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000000"/>
                </a:solidFill>
              </a:rPr>
              <a:t>10 March, 2013</a:t>
            </a:r>
            <a:endParaRPr lang="en-GB">
              <a:solidFill>
                <a:srgbClr val="00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Marc Ross, SLAC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8498EF-DF26-BE4B-A80B-C1E4F25A2510}" type="slidenum">
              <a:rPr lang="en-GB" smtClean="0">
                <a:solidFill>
                  <a:srgbClr val="000000"/>
                </a:solidFill>
              </a:rPr>
              <a:pPr/>
              <a:t>26</a:t>
            </a:fld>
            <a:endParaRPr lang="en-GB">
              <a:solidFill>
                <a:srgbClr val="000000"/>
              </a:solidFill>
            </a:endParaRPr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95718823"/>
              </p:ext>
            </p:extLst>
          </p:nvPr>
        </p:nvGraphicFramePr>
        <p:xfrm>
          <a:off x="188237" y="880280"/>
          <a:ext cx="8640000" cy="482600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3346909"/>
                <a:gridCol w="955450"/>
                <a:gridCol w="1259575"/>
                <a:gridCol w="1531875"/>
                <a:gridCol w="1546191"/>
              </a:tblGrid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sz="1600" dirty="0" smtClean="0"/>
                        <a:t>ILC and 80 km ring:</a:t>
                      </a:r>
                      <a:endParaRPr lang="en-US" sz="16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ILC -H</a:t>
                      </a:r>
                      <a:endParaRPr lang="en-US" sz="16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ILC-nom</a:t>
                      </a:r>
                      <a:endParaRPr lang="en-US" sz="16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Ring -</a:t>
                      </a:r>
                      <a:r>
                        <a:rPr lang="en-US" sz="1600" baseline="0" dirty="0" smtClean="0"/>
                        <a:t> H</a:t>
                      </a:r>
                      <a:endParaRPr lang="en-US" sz="16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Ring - t</a:t>
                      </a:r>
                      <a:endParaRPr lang="en-US" sz="16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en-US" sz="1600" dirty="0" err="1" smtClean="0"/>
                        <a:t>E_cm</a:t>
                      </a:r>
                      <a:r>
                        <a:rPr lang="en-US" sz="1600" dirty="0" smtClean="0"/>
                        <a:t> (GeV)</a:t>
                      </a:r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250</a:t>
                      </a:r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500</a:t>
                      </a:r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240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350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en-US" sz="1600" dirty="0" smtClean="0"/>
                        <a:t>SRF Power to Beam (MW)</a:t>
                      </a:r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5.2</a:t>
                      </a:r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10.5</a:t>
                      </a:r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100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100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en-US" sz="1600" dirty="0" smtClean="0"/>
                        <a:t>Eff</a:t>
                      </a:r>
                      <a:r>
                        <a:rPr lang="en-US" sz="1600" baseline="0" dirty="0" smtClean="0"/>
                        <a:t>. </a:t>
                      </a:r>
                      <a:r>
                        <a:rPr lang="en-US" sz="1600" dirty="0" smtClean="0"/>
                        <a:t>RF Length (m)</a:t>
                      </a:r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7,837</a:t>
                      </a:r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15,674</a:t>
                      </a:r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600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1200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en-US" sz="1600" dirty="0" smtClean="0"/>
                        <a:t>RF klystron</a:t>
                      </a:r>
                      <a:r>
                        <a:rPr lang="en-US" sz="1600" baseline="0" dirty="0" smtClean="0"/>
                        <a:t> peak</a:t>
                      </a:r>
                      <a:r>
                        <a:rPr lang="en-US" sz="1600" dirty="0" smtClean="0"/>
                        <a:t> </a:t>
                      </a:r>
                      <a:r>
                        <a:rPr lang="en-US" sz="1600" dirty="0" smtClean="0"/>
                        <a:t>efficiency (%)</a:t>
                      </a:r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65</a:t>
                      </a:r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65</a:t>
                      </a:r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65</a:t>
                      </a:r>
                      <a:endParaRPr lang="en-US" sz="1600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65</a:t>
                      </a:r>
                      <a:endParaRPr lang="en-US" sz="1600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en-US" sz="1600" baseline="0" dirty="0" smtClean="0"/>
                        <a:t>klystron operating margin, HVPS, Klystron Aux and klystron water </a:t>
                      </a:r>
                      <a:r>
                        <a:rPr lang="en-US" sz="1600" baseline="0" smtClean="0"/>
                        <a:t>cooling </a:t>
                      </a:r>
                      <a:r>
                        <a:rPr lang="en-US" sz="1600" baseline="0" smtClean="0"/>
                        <a:t>(% inefficiency)</a:t>
                      </a:r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20</a:t>
                      </a:r>
                      <a:r>
                        <a:rPr lang="en-US" sz="1600" dirty="0" smtClean="0"/>
                        <a:t>*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20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Overall</a:t>
                      </a:r>
                      <a:r>
                        <a:rPr lang="en-US" sz="1600" baseline="0" dirty="0" smtClean="0"/>
                        <a:t> system </a:t>
                      </a:r>
                      <a:r>
                        <a:rPr lang="en-US" sz="1600" dirty="0" smtClean="0"/>
                        <a:t>RF efficiency (%)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D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10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D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14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D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45</a:t>
                      </a:r>
                      <a:endParaRPr lang="en-US" sz="1600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D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smtClean="0"/>
                        <a:t>45</a:t>
                      </a:r>
                      <a:endParaRPr lang="en-US" sz="1600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DEF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en-US" sz="1600" dirty="0" err="1" smtClean="0"/>
                        <a:t>Cryo</a:t>
                      </a:r>
                      <a:r>
                        <a:rPr lang="en-US" sz="1600" dirty="0" smtClean="0"/>
                        <a:t> (MW)</a:t>
                      </a:r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16</a:t>
                      </a:r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32</a:t>
                      </a:r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20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40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en-US" sz="1600" dirty="0" smtClean="0"/>
                        <a:t>Normal Conducting</a:t>
                      </a:r>
                      <a:r>
                        <a:rPr lang="en-US" sz="1600" baseline="0" dirty="0" smtClean="0"/>
                        <a:t> (exc. Injector complex) (MW)</a:t>
                      </a:r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6</a:t>
                      </a:r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10</a:t>
                      </a:r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120**</a:t>
                      </a:r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120</a:t>
                      </a:r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en-US" sz="1600" dirty="0" smtClean="0"/>
                        <a:t>Injector complex</a:t>
                      </a:r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32</a:t>
                      </a:r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32</a:t>
                      </a:r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16***</a:t>
                      </a:r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16</a:t>
                      </a:r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en-US" sz="1600" dirty="0" smtClean="0"/>
                        <a:t>Conventional</a:t>
                      </a:r>
                      <a:r>
                        <a:rPr lang="en-US" sz="1600" baseline="0" dirty="0" smtClean="0"/>
                        <a:t> (Air, lighting, ..)</a:t>
                      </a:r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6</a:t>
                      </a:r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6****</a:t>
                      </a:r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18</a:t>
                      </a:r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18</a:t>
                      </a:r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sz="1600" b="1" dirty="0" smtClean="0"/>
                        <a:t>Total (exc. detector)</a:t>
                      </a:r>
                      <a:endParaRPr lang="en-US" sz="16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112</a:t>
                      </a:r>
                      <a:endParaRPr lang="en-US" sz="16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153</a:t>
                      </a:r>
                      <a:endParaRPr lang="en-US" sz="16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396</a:t>
                      </a:r>
                      <a:endParaRPr lang="en-US" sz="16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416</a:t>
                      </a:r>
                      <a:endParaRPr lang="en-US" sz="16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149609" y="5721352"/>
            <a:ext cx="5843266" cy="76944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* 5% for operating margin, 2% for auxiliaries, 3% for HVPS and 10% for water cooling</a:t>
            </a:r>
          </a:p>
          <a:p>
            <a:r>
              <a:rPr lang="en-US" sz="1100" dirty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** assume 1.5 kW / m tunnel inclusive (ILC avg. 3 kW / m)</a:t>
            </a:r>
          </a:p>
          <a:p>
            <a:r>
              <a:rPr lang="en-US" sz="1100" dirty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*** from SSC / Fermilab injector (linac + LEB + MEB</a:t>
            </a:r>
            <a:r>
              <a:rPr lang="en-US" sz="1100" dirty="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); assumes LHC not needed</a:t>
            </a:r>
            <a:endParaRPr lang="en-US" sz="1100" dirty="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  <a:p>
            <a:r>
              <a:rPr lang="en-US" sz="1100" dirty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**** 6 MW for 30 km beam tunnel complex; ~3x more for 80 ring</a:t>
            </a:r>
          </a:p>
        </p:txBody>
      </p:sp>
    </p:spTree>
    <p:extLst>
      <p:ext uri="{BB962C8B-B14F-4D97-AF65-F5344CB8AC3E}">
        <p14:creationId xmlns:p14="http://schemas.microsoft.com/office/powerpoint/2010/main" val="324808711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ILC AC Power loads: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000000"/>
                </a:solidFill>
              </a:rPr>
              <a:t>10 March, 2013</a:t>
            </a:r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Marc Ross, SLAC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16109-CDFC-914A-8989-F1DE13FE790C}" type="slidenum">
              <a:rPr lang="en-GB" smtClean="0">
                <a:solidFill>
                  <a:srgbClr val="000000"/>
                </a:solidFill>
              </a:rPr>
              <a:pPr/>
              <a:t>27</a:t>
            </a:fld>
            <a:endParaRPr lang="en-GB">
              <a:solidFill>
                <a:srgbClr val="000000"/>
              </a:solidFill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13" y="1152525"/>
            <a:ext cx="9020175" cy="4552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049771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 asked for ‘Snowmass’: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CSS2013 / P5 planning process:</a:t>
            </a:r>
          </a:p>
          <a:p>
            <a:r>
              <a:rPr lang="en-US" dirty="0" smtClean="0"/>
              <a:t>What </a:t>
            </a:r>
            <a:r>
              <a:rPr lang="en-US" dirty="0"/>
              <a:t>the required parameters and key characteristics of lepton / gamma colliders in the </a:t>
            </a:r>
            <a:r>
              <a:rPr lang="en-US" dirty="0" err="1"/>
              <a:t>Higg's</a:t>
            </a:r>
            <a:r>
              <a:rPr lang="en-US" dirty="0"/>
              <a:t> factory range? with physics capabilities far beyond the LHC? </a:t>
            </a:r>
            <a:r>
              <a:rPr lang="en-US" i="1" dirty="0">
                <a:solidFill>
                  <a:srgbClr val="FF0000"/>
                </a:solidFill>
              </a:rPr>
              <a:t>at what cost? How does a Higgs factory scale cost-wise to a </a:t>
            </a:r>
            <a:r>
              <a:rPr lang="en-US" i="1" dirty="0" err="1">
                <a:solidFill>
                  <a:srgbClr val="FF0000"/>
                </a:solidFill>
              </a:rPr>
              <a:t>TeV</a:t>
            </a:r>
            <a:r>
              <a:rPr lang="en-US" i="1" dirty="0">
                <a:solidFill>
                  <a:srgbClr val="FF0000"/>
                </a:solidFill>
              </a:rPr>
              <a:t> scale linear collider</a:t>
            </a:r>
            <a:r>
              <a:rPr lang="en-US" i="1" dirty="0" smtClean="0">
                <a:solidFill>
                  <a:srgbClr val="FF0000"/>
                </a:solidFill>
              </a:rPr>
              <a:t>?</a:t>
            </a:r>
          </a:p>
          <a:p>
            <a:endParaRPr lang="en-US" i="1" dirty="0">
              <a:solidFill>
                <a:srgbClr val="FF0000"/>
              </a:solidFill>
            </a:endParaRPr>
          </a:p>
          <a:p>
            <a:r>
              <a:rPr lang="en-US" i="1" u="sng" dirty="0" smtClean="0">
                <a:solidFill>
                  <a:srgbClr val="FF0000"/>
                </a:solidFill>
              </a:rPr>
              <a:t>Cost comparisons with concepts can only be done parametrically.</a:t>
            </a:r>
            <a:endParaRPr lang="en-US" u="sng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000000"/>
                </a:solidFill>
              </a:rPr>
              <a:t>10 March, 2013</a:t>
            </a:r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Marc Ross, SLAC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16109-CDFC-914A-8989-F1DE13FE790C}" type="slidenum">
              <a:rPr lang="en-GB" smtClean="0">
                <a:solidFill>
                  <a:srgbClr val="000000"/>
                </a:solidFill>
              </a:rPr>
              <a:pPr/>
              <a:t>28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67709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ILC ‘value’ estimate: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6884" y="1371600"/>
            <a:ext cx="2478507" cy="4800600"/>
          </a:xfrm>
        </p:spPr>
        <p:txBody>
          <a:bodyPr/>
          <a:lstStyle/>
          <a:p>
            <a:pPr marL="0" indent="0">
              <a:spcBef>
                <a:spcPts val="1800"/>
              </a:spcBef>
              <a:buNone/>
            </a:pPr>
            <a:r>
              <a:rPr lang="en-US" sz="2400" dirty="0" smtClean="0"/>
              <a:t>‘Value’ is the direct cost of goods and services</a:t>
            </a:r>
          </a:p>
          <a:p>
            <a:pPr marL="0" indent="0">
              <a:spcBef>
                <a:spcPts val="1800"/>
              </a:spcBef>
              <a:buNone/>
            </a:pPr>
            <a:r>
              <a:rPr lang="en-US" sz="2400" dirty="0" smtClean="0"/>
              <a:t>Appropriate for in-kind projects</a:t>
            </a:r>
          </a:p>
          <a:p>
            <a:pPr marL="0" indent="0">
              <a:spcBef>
                <a:spcPts val="1800"/>
              </a:spcBef>
              <a:buNone/>
            </a:pPr>
            <a:r>
              <a:rPr lang="en-US" sz="2400" dirty="0" smtClean="0"/>
              <a:t>ILC: </a:t>
            </a:r>
            <a:r>
              <a:rPr lang="en-US" sz="2400" i="1" u="sng" dirty="0" smtClean="0">
                <a:solidFill>
                  <a:srgbClr val="FF0000"/>
                </a:solidFill>
              </a:rPr>
              <a:t>7.8 B ILCU + 23 million labor person-hours</a:t>
            </a:r>
            <a:endParaRPr lang="en-US" sz="2400" i="1" u="sng" dirty="0">
              <a:solidFill>
                <a:srgbClr val="FF000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000000"/>
                </a:solidFill>
              </a:rPr>
              <a:t>10 March, 2013</a:t>
            </a:r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Marc Ross, SLAC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16109-CDFC-914A-8989-F1DE13FE790C}" type="slidenum">
              <a:rPr lang="en-GB" smtClean="0">
                <a:solidFill>
                  <a:srgbClr val="000000"/>
                </a:solidFill>
              </a:rPr>
              <a:pPr/>
              <a:t>29</a:t>
            </a:fld>
            <a:endParaRPr lang="en-GB">
              <a:solidFill>
                <a:srgbClr val="000000"/>
              </a:solidFill>
            </a:endParaRPr>
          </a:p>
        </p:txBody>
      </p:sp>
      <p:pic>
        <p:nvPicPr>
          <p:cNvPr id="7" name="Picture 6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22274" y="1804737"/>
            <a:ext cx="5928441" cy="43693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81885111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ILC in a Nutshell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81000" y="6148544"/>
            <a:ext cx="2438400" cy="457200"/>
          </a:xfrm>
        </p:spPr>
        <p:txBody>
          <a:bodyPr/>
          <a:lstStyle/>
          <a:p>
            <a:r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13.12.12</a:t>
            </a:r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pic>
        <p:nvPicPr>
          <p:cNvPr id="6" name="Picture 5" descr="OT0105H.jpg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955123"/>
            <a:ext cx="8960388" cy="540809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338403" y="955123"/>
            <a:ext cx="17627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Damping Rings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5636415" y="1154307"/>
            <a:ext cx="2139799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dirty="0" smtClean="0"/>
              <a:t>Polarised electron source</a:t>
            </a:r>
            <a:endParaRPr lang="en-GB" dirty="0"/>
          </a:p>
        </p:txBody>
      </p:sp>
      <p:sp>
        <p:nvSpPr>
          <p:cNvPr id="15" name="Rectangle 14"/>
          <p:cNvSpPr/>
          <p:nvPr/>
        </p:nvSpPr>
        <p:spPr bwMode="auto">
          <a:xfrm>
            <a:off x="5464576" y="1370352"/>
            <a:ext cx="1160563" cy="396926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3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cxnSp>
        <p:nvCxnSpPr>
          <p:cNvPr id="12" name="Straight Arrow Connector 11"/>
          <p:cNvCxnSpPr/>
          <p:nvPr/>
        </p:nvCxnSpPr>
        <p:spPr bwMode="auto">
          <a:xfrm>
            <a:off x="5966618" y="1568815"/>
            <a:ext cx="0" cy="1116433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6" name="TextBox 15"/>
          <p:cNvSpPr txBox="1"/>
          <p:nvPr/>
        </p:nvSpPr>
        <p:spPr>
          <a:xfrm>
            <a:off x="2601568" y="4673588"/>
            <a:ext cx="1280264" cy="92333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dirty="0" smtClean="0"/>
              <a:t>Polarised positron</a:t>
            </a:r>
            <a:br>
              <a:rPr lang="en-GB" dirty="0" smtClean="0"/>
            </a:br>
            <a:r>
              <a:rPr lang="en-GB" dirty="0" smtClean="0"/>
              <a:t>source</a:t>
            </a:r>
            <a:endParaRPr lang="en-GB" dirty="0"/>
          </a:p>
        </p:txBody>
      </p:sp>
      <p:sp>
        <p:nvSpPr>
          <p:cNvPr id="19" name="Rectangle 18"/>
          <p:cNvSpPr/>
          <p:nvPr/>
        </p:nvSpPr>
        <p:spPr bwMode="auto">
          <a:xfrm>
            <a:off x="2940588" y="4276662"/>
            <a:ext cx="397815" cy="396926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3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cxnSp>
        <p:nvCxnSpPr>
          <p:cNvPr id="18" name="Straight Arrow Connector 17"/>
          <p:cNvCxnSpPr/>
          <p:nvPr/>
        </p:nvCxnSpPr>
        <p:spPr bwMode="auto">
          <a:xfrm flipV="1">
            <a:off x="3197813" y="4062202"/>
            <a:ext cx="0" cy="611386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1" name="Straight Arrow Connector 20"/>
          <p:cNvCxnSpPr/>
          <p:nvPr/>
        </p:nvCxnSpPr>
        <p:spPr bwMode="auto">
          <a:xfrm flipH="1" flipV="1">
            <a:off x="3871590" y="3853297"/>
            <a:ext cx="546787" cy="842837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3" name="Rectangle 22"/>
          <p:cNvSpPr/>
          <p:nvPr/>
        </p:nvSpPr>
        <p:spPr bwMode="auto">
          <a:xfrm>
            <a:off x="3871590" y="1981735"/>
            <a:ext cx="565586" cy="36692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3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cxnSp>
        <p:nvCxnSpPr>
          <p:cNvPr id="9" name="Straight Arrow Connector 8"/>
          <p:cNvCxnSpPr/>
          <p:nvPr/>
        </p:nvCxnSpPr>
        <p:spPr bwMode="auto">
          <a:xfrm>
            <a:off x="4146456" y="1370352"/>
            <a:ext cx="0" cy="978305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4" name="Rectangle 23"/>
          <p:cNvSpPr/>
          <p:nvPr/>
        </p:nvSpPr>
        <p:spPr bwMode="auto">
          <a:xfrm>
            <a:off x="560905" y="3083567"/>
            <a:ext cx="565586" cy="36692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3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cxnSp>
        <p:nvCxnSpPr>
          <p:cNvPr id="25" name="Straight Arrow Connector 24"/>
          <p:cNvCxnSpPr/>
          <p:nvPr/>
        </p:nvCxnSpPr>
        <p:spPr bwMode="auto">
          <a:xfrm>
            <a:off x="835771" y="2506672"/>
            <a:ext cx="0" cy="155553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7" name="TextBox 26"/>
          <p:cNvSpPr txBox="1"/>
          <p:nvPr/>
        </p:nvSpPr>
        <p:spPr>
          <a:xfrm>
            <a:off x="245123" y="1860341"/>
            <a:ext cx="30932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Ring to Main Linac (RTML)</a:t>
            </a:r>
          </a:p>
          <a:p>
            <a:r>
              <a:rPr lang="en-GB" dirty="0" smtClean="0"/>
              <a:t>(</a:t>
            </a:r>
            <a:r>
              <a:rPr lang="en-GB" dirty="0" err="1" smtClean="0"/>
              <a:t>inc.</a:t>
            </a:r>
            <a:r>
              <a:rPr lang="en-GB" dirty="0" smtClean="0"/>
              <a:t> bunch compressors)</a:t>
            </a:r>
            <a:endParaRPr lang="en-GB" dirty="0"/>
          </a:p>
        </p:txBody>
      </p:sp>
      <p:sp>
        <p:nvSpPr>
          <p:cNvPr id="26" name="TextBox 25"/>
          <p:cNvSpPr txBox="1"/>
          <p:nvPr/>
        </p:nvSpPr>
        <p:spPr>
          <a:xfrm>
            <a:off x="1067652" y="5640999"/>
            <a:ext cx="163066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0000FF"/>
                </a:solidFill>
              </a:rPr>
              <a:t>e- Main Linac</a:t>
            </a:r>
            <a:endParaRPr lang="en-GB" dirty="0">
              <a:solidFill>
                <a:srgbClr val="0000FF"/>
              </a:solidFill>
            </a:endParaRPr>
          </a:p>
        </p:txBody>
      </p:sp>
      <p:cxnSp>
        <p:nvCxnSpPr>
          <p:cNvPr id="30" name="Straight Arrow Connector 29"/>
          <p:cNvCxnSpPr/>
          <p:nvPr/>
        </p:nvCxnSpPr>
        <p:spPr bwMode="auto">
          <a:xfrm>
            <a:off x="2821196" y="2506672"/>
            <a:ext cx="803730" cy="943817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1" name="Straight Arrow Connector 30"/>
          <p:cNvCxnSpPr/>
          <p:nvPr/>
        </p:nvCxnSpPr>
        <p:spPr bwMode="auto">
          <a:xfrm flipH="1" flipV="1">
            <a:off x="4554352" y="3853297"/>
            <a:ext cx="106268" cy="842837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2" name="TextBox 21"/>
          <p:cNvSpPr txBox="1"/>
          <p:nvPr/>
        </p:nvSpPr>
        <p:spPr>
          <a:xfrm>
            <a:off x="3996933" y="4395687"/>
            <a:ext cx="1969685" cy="92333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dirty="0" smtClean="0"/>
              <a:t>Beam Delivery System (BDS) &amp; physics detectors</a:t>
            </a:r>
            <a:endParaRPr lang="en-GB" dirty="0"/>
          </a:p>
        </p:txBody>
      </p:sp>
      <p:cxnSp>
        <p:nvCxnSpPr>
          <p:cNvPr id="32" name="Straight Arrow Connector 31"/>
          <p:cNvCxnSpPr/>
          <p:nvPr/>
        </p:nvCxnSpPr>
        <p:spPr bwMode="auto">
          <a:xfrm flipV="1">
            <a:off x="1858322" y="4276662"/>
            <a:ext cx="0" cy="1364337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0000FF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33" name="TextBox 32"/>
          <p:cNvSpPr txBox="1"/>
          <p:nvPr/>
        </p:nvSpPr>
        <p:spPr>
          <a:xfrm>
            <a:off x="6287551" y="4244396"/>
            <a:ext cx="163066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008000"/>
                </a:solidFill>
              </a:rPr>
              <a:t>e+ Main Linac</a:t>
            </a:r>
            <a:endParaRPr lang="en-GB" dirty="0">
              <a:solidFill>
                <a:srgbClr val="008000"/>
              </a:solidFill>
            </a:endParaRPr>
          </a:p>
        </p:txBody>
      </p:sp>
      <p:cxnSp>
        <p:nvCxnSpPr>
          <p:cNvPr id="34" name="Straight Arrow Connector 33"/>
          <p:cNvCxnSpPr/>
          <p:nvPr/>
        </p:nvCxnSpPr>
        <p:spPr bwMode="auto">
          <a:xfrm flipV="1">
            <a:off x="7078221" y="2880059"/>
            <a:ext cx="0" cy="1364337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008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39" name="TextBox 38"/>
          <p:cNvSpPr txBox="1"/>
          <p:nvPr/>
        </p:nvSpPr>
        <p:spPr>
          <a:xfrm>
            <a:off x="5636415" y="3896079"/>
            <a:ext cx="913925" cy="2616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1050" dirty="0" smtClean="0"/>
              <a:t>Beam dump</a:t>
            </a:r>
            <a:endParaRPr lang="en-GB" sz="1050" dirty="0"/>
          </a:p>
        </p:txBody>
      </p:sp>
      <p:cxnSp>
        <p:nvCxnSpPr>
          <p:cNvPr id="36" name="Straight Arrow Connector 35"/>
          <p:cNvCxnSpPr>
            <a:stCxn id="39" idx="1"/>
          </p:cNvCxnSpPr>
          <p:nvPr/>
        </p:nvCxnSpPr>
        <p:spPr bwMode="auto">
          <a:xfrm flipH="1" flipV="1">
            <a:off x="5305803" y="3712980"/>
            <a:ext cx="330612" cy="313904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43" name="TextBox 42"/>
          <p:cNvSpPr txBox="1"/>
          <p:nvPr/>
        </p:nvSpPr>
        <p:spPr>
          <a:xfrm>
            <a:off x="-8849" y="6010331"/>
            <a:ext cx="98455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 smtClean="0"/>
              <a:t>not too scale</a:t>
            </a:r>
            <a:endParaRPr lang="en-GB" sz="1100" dirty="0"/>
          </a:p>
        </p:txBody>
      </p:sp>
      <p:sp>
        <p:nvSpPr>
          <p:cNvPr id="8" name="TextBox 7"/>
          <p:cNvSpPr txBox="1"/>
          <p:nvPr/>
        </p:nvSpPr>
        <p:spPr>
          <a:xfrm>
            <a:off x="7247194" y="4040162"/>
            <a:ext cx="134203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310 x football pitch</a:t>
            </a:r>
            <a:endParaRPr lang="en-US" dirty="0"/>
          </a:p>
        </p:txBody>
      </p:sp>
      <p:graphicFrame>
        <p:nvGraphicFramePr>
          <p:cNvPr id="37" name="Content Placeholder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43337463"/>
              </p:ext>
            </p:extLst>
          </p:nvPr>
        </p:nvGraphicFramePr>
        <p:xfrm>
          <a:off x="4156706" y="4776944"/>
          <a:ext cx="4924229" cy="2011680"/>
        </p:xfrm>
        <a:graphic>
          <a:graphicData uri="http://schemas.openxmlformats.org/drawingml/2006/table">
            <a:tbl>
              <a:tblPr bandRow="1">
                <a:tableStyleId>{073A0DAA-6AF3-43AB-8588-CEC1D06C72B9}</a:tableStyleId>
              </a:tblPr>
              <a:tblGrid>
                <a:gridCol w="3582321"/>
                <a:gridCol w="1341908"/>
              </a:tblGrid>
              <a:tr h="307380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Total site length (500 GeV CM)</a:t>
                      </a:r>
                      <a:endParaRPr lang="en-GB" sz="1600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30.5</a:t>
                      </a:r>
                      <a:r>
                        <a:rPr lang="en-GB" sz="1600" baseline="0" dirty="0" smtClean="0"/>
                        <a:t> km</a:t>
                      </a:r>
                      <a:endParaRPr lang="en-GB" sz="1600" dirty="0"/>
                    </a:p>
                  </a:txBody>
                  <a:tcPr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307380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SCRF Main Linacs</a:t>
                      </a:r>
                      <a:endParaRPr lang="en-GB" sz="1600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22.2 km</a:t>
                      </a:r>
                      <a:endParaRPr lang="en-GB" sz="1600" dirty="0"/>
                    </a:p>
                  </a:txBody>
                  <a:tcPr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307380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RTML (bunch compressors)</a:t>
                      </a:r>
                      <a:endParaRPr lang="en-GB" sz="1600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2.8 km</a:t>
                      </a:r>
                      <a:endParaRPr lang="en-GB" sz="1600" dirty="0"/>
                    </a:p>
                  </a:txBody>
                  <a:tcPr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307380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Positron source</a:t>
                      </a:r>
                      <a:endParaRPr lang="en-GB" sz="1600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1.1 km</a:t>
                      </a:r>
                      <a:endParaRPr lang="en-GB" sz="1600" dirty="0"/>
                    </a:p>
                  </a:txBody>
                  <a:tcPr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307380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BDS / IR</a:t>
                      </a:r>
                      <a:endParaRPr lang="en-GB" sz="1600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4.5 km</a:t>
                      </a:r>
                      <a:endParaRPr lang="en-GB" sz="1600" dirty="0"/>
                    </a:p>
                  </a:txBody>
                  <a:tcPr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307380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Damping Rings (circumference)</a:t>
                      </a:r>
                      <a:endParaRPr lang="en-GB" sz="1600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3.2 km</a:t>
                      </a:r>
                      <a:endParaRPr lang="en-GB" sz="1600" dirty="0"/>
                    </a:p>
                  </a:txBody>
                  <a:tcPr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2571943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bg1"/>
          </a:solidFill>
        </p:spPr>
        <p:txBody>
          <a:bodyPr/>
          <a:lstStyle/>
          <a:p>
            <a:pPr marL="0" indent="0"/>
            <a:r>
              <a:rPr lang="en-US" dirty="0"/>
              <a:t>Parametric </a:t>
            </a:r>
            <a:r>
              <a:rPr lang="en-US" dirty="0" smtClean="0"/>
              <a:t>‘value’ costing </a:t>
            </a:r>
            <a:r>
              <a:rPr lang="en-US" dirty="0"/>
              <a:t>for </a:t>
            </a:r>
            <a:r>
              <a:rPr lang="en-US" dirty="0" err="1" smtClean="0"/>
              <a:t>TeV</a:t>
            </a:r>
            <a:r>
              <a:rPr lang="en-US" dirty="0" smtClean="0"/>
              <a:t>–class machines (KILCU)*: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9903" y="1180528"/>
            <a:ext cx="8418787" cy="4800600"/>
          </a:xfrm>
        </p:spPr>
        <p:txBody>
          <a:bodyPr/>
          <a:lstStyle/>
          <a:p>
            <a:r>
              <a:rPr lang="en-US" dirty="0" smtClean="0"/>
              <a:t>Civil Construction:		35 / m</a:t>
            </a:r>
          </a:p>
          <a:p>
            <a:r>
              <a:rPr lang="en-US" dirty="0" smtClean="0"/>
              <a:t>Utilities:				5000 / MW</a:t>
            </a:r>
          </a:p>
          <a:p>
            <a:r>
              <a:rPr lang="en-US" dirty="0" smtClean="0"/>
              <a:t>Superconducting RF	180 / m (inclusive)**</a:t>
            </a:r>
          </a:p>
          <a:p>
            <a:r>
              <a:rPr lang="en-US" dirty="0" smtClean="0"/>
              <a:t>‘Conventional Acc.’		35 / m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000000"/>
                </a:solidFill>
              </a:rPr>
              <a:t>10 March, 2013</a:t>
            </a:r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Marc Ross, SLAC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16109-CDFC-914A-8989-F1DE13FE790C}" type="slidenum">
              <a:rPr lang="en-GB" smtClean="0">
                <a:solidFill>
                  <a:srgbClr val="000000"/>
                </a:solidFill>
              </a:rPr>
              <a:pPr/>
              <a:t>30</a:t>
            </a:fld>
            <a:endParaRPr lang="en-GB">
              <a:solidFill>
                <a:srgbClr val="000000"/>
              </a:solidFill>
            </a:endParaRP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62482177"/>
              </p:ext>
            </p:extLst>
          </p:nvPr>
        </p:nvGraphicFramePr>
        <p:xfrm>
          <a:off x="491320" y="3264938"/>
          <a:ext cx="7864528" cy="2194560"/>
        </p:xfrm>
        <a:graphic>
          <a:graphicData uri="http://schemas.openxmlformats.org/drawingml/2006/table">
            <a:tbl>
              <a:tblPr>
                <a:tableStyleId>{7E9639D4-E3E2-4D34-9284-5A2195B3D0D7}</a:tableStyleId>
              </a:tblPr>
              <a:tblGrid>
                <a:gridCol w="2279176"/>
                <a:gridCol w="600501"/>
                <a:gridCol w="1542197"/>
                <a:gridCol w="1119116"/>
                <a:gridCol w="1037230"/>
                <a:gridCol w="1286308"/>
              </a:tblGrid>
              <a:tr h="381000"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endParaRPr lang="en-US" sz="1800" b="1" u="none" strike="noStrike" kern="1200" dirty="0">
                        <a:solidFill>
                          <a:schemeClr val="bg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lang="en-US" sz="1800" b="1" u="none" strike="noStrike" kern="1200" dirty="0">
                        <a:solidFill>
                          <a:schemeClr val="bg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TLEP-t quantity</a:t>
                      </a:r>
                      <a:endParaRPr lang="en-US" sz="1800" b="1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MILCU</a:t>
                      </a:r>
                      <a:endParaRPr lang="en-US" sz="1800" b="1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n-US" sz="1800" b="1" u="none" strike="noStrike" kern="1200" dirty="0" smtClean="0">
                          <a:solidFill>
                            <a:schemeClr val="bg1"/>
                          </a:solidFill>
                          <a:effectLst/>
                        </a:rPr>
                        <a:t>ILC quantity</a:t>
                      </a:r>
                      <a:endParaRPr lang="en-US" sz="1800" b="1" u="none" strike="noStrike" kern="1200" dirty="0">
                        <a:solidFill>
                          <a:schemeClr val="bg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n-US" sz="1800" b="1" u="none" strike="noStrike" kern="1200" dirty="0" smtClean="0">
                          <a:solidFill>
                            <a:schemeClr val="bg1"/>
                          </a:solidFill>
                          <a:effectLst/>
                        </a:rPr>
                        <a:t>MILCU</a:t>
                      </a:r>
                      <a:endParaRPr lang="en-US" sz="1800" b="1" u="none" strike="noStrike" kern="1200" dirty="0">
                        <a:solidFill>
                          <a:schemeClr val="bg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marL="108000" algn="l" defTabSz="914400" rtl="0" eaLnBrk="1" fontAlgn="b" latinLnBrk="0" hangingPunct="1"/>
                      <a:r>
                        <a:rPr lang="en-US" sz="1800" u="none" strike="noStrike" kern="1200" dirty="0" smtClean="0">
                          <a:effectLst/>
                        </a:rPr>
                        <a:t>Civil Construction</a:t>
                      </a:r>
                      <a:endParaRPr lang="en-US" sz="18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08000" algn="l" defTabSz="914400" rtl="0" eaLnBrk="1" fontAlgn="b" latinLnBrk="0" hangingPunct="1"/>
                      <a:r>
                        <a:rPr lang="en-US" sz="1800" u="none" strike="noStrike" kern="1200" dirty="0" smtClean="0">
                          <a:effectLst/>
                        </a:rPr>
                        <a:t>km</a:t>
                      </a:r>
                      <a:endParaRPr lang="en-US" sz="18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08000" algn="l" fontAlgn="b"/>
                      <a:r>
                        <a:rPr lang="en-US" sz="1800" u="none" strike="noStrike" dirty="0">
                          <a:effectLst/>
                        </a:rPr>
                        <a:t>80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08000" algn="l" fontAlgn="b"/>
                      <a:r>
                        <a:rPr lang="en-US" sz="1800" u="none" strike="noStrike" dirty="0" smtClean="0">
                          <a:effectLst/>
                        </a:rPr>
                        <a:t>3000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08000" algn="l" defTabSz="914400" rtl="0" eaLnBrk="1" fontAlgn="b" latinLnBrk="0" hangingPunct="1"/>
                      <a:r>
                        <a:rPr lang="en-US" sz="1800" u="none" strike="noStrike" kern="1200" dirty="0" smtClean="0">
                          <a:effectLst/>
                        </a:rPr>
                        <a:t>34</a:t>
                      </a:r>
                      <a:endParaRPr lang="en-US" sz="18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08000" algn="l" defTabSz="914400" rtl="0" eaLnBrk="1" fontAlgn="b" latinLnBrk="0" hangingPunct="1"/>
                      <a:r>
                        <a:rPr lang="en-US" sz="1800" u="none" strike="noStrike" kern="1200" dirty="0" smtClean="0">
                          <a:effectLst/>
                        </a:rPr>
                        <a:t>1200</a:t>
                      </a:r>
                      <a:endParaRPr lang="en-US" sz="18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marL="108000" algn="l" defTabSz="914400" rtl="0" eaLnBrk="1" fontAlgn="b" latinLnBrk="0" hangingPunct="1"/>
                      <a:r>
                        <a:rPr lang="en-US" sz="1800" u="none" strike="noStrike" kern="1200" dirty="0" smtClean="0">
                          <a:effectLst/>
                        </a:rPr>
                        <a:t>Power and cooling</a:t>
                      </a:r>
                      <a:endParaRPr lang="en-US" sz="18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08000" algn="l" defTabSz="914400" rtl="0" eaLnBrk="1" fontAlgn="b" latinLnBrk="0" hangingPunct="1"/>
                      <a:r>
                        <a:rPr lang="en-US" sz="1800" u="none" strike="noStrike" kern="1200" dirty="0" smtClean="0">
                          <a:effectLst/>
                        </a:rPr>
                        <a:t>MW</a:t>
                      </a:r>
                      <a:endParaRPr lang="en-US" sz="18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08000" algn="l" fontAlgn="b"/>
                      <a:r>
                        <a:rPr lang="en-US" sz="1800" u="none" strike="noStrike" dirty="0">
                          <a:effectLst/>
                        </a:rPr>
                        <a:t>416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08000" algn="l" fontAlgn="b"/>
                      <a:r>
                        <a:rPr lang="en-US" sz="1800" u="none" strike="noStrike" dirty="0" smtClean="0">
                          <a:effectLst/>
                        </a:rPr>
                        <a:t>2000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08000" algn="l" defTabSz="914400" rtl="0" eaLnBrk="1" fontAlgn="b" latinLnBrk="0" hangingPunct="1"/>
                      <a:r>
                        <a:rPr lang="en-US" sz="1800" u="none" strike="noStrike" kern="1200" dirty="0" smtClean="0">
                          <a:effectLst/>
                        </a:rPr>
                        <a:t>162</a:t>
                      </a:r>
                      <a:endParaRPr lang="en-US" sz="18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08000" algn="l" defTabSz="914400" rtl="0" eaLnBrk="1" fontAlgn="b" latinLnBrk="0" hangingPunct="1"/>
                      <a:r>
                        <a:rPr lang="en-US" sz="1800" u="none" strike="noStrike" kern="1200" dirty="0" smtClean="0">
                          <a:effectLst/>
                        </a:rPr>
                        <a:t>800</a:t>
                      </a:r>
                      <a:endParaRPr lang="en-US" sz="18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marL="108000" algn="l" defTabSz="914400" rtl="0" eaLnBrk="1" fontAlgn="b" latinLnBrk="0" hangingPunct="1"/>
                      <a:r>
                        <a:rPr lang="en-US" sz="1800" u="none" strike="noStrike" kern="1200" dirty="0" smtClean="0">
                          <a:effectLst/>
                        </a:rPr>
                        <a:t>SRF (incl. packing)</a:t>
                      </a:r>
                      <a:endParaRPr lang="en-US" sz="18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08000" algn="l" defTabSz="914400" rtl="0" eaLnBrk="1" fontAlgn="b" latinLnBrk="0" hangingPunct="1"/>
                      <a:r>
                        <a:rPr lang="en-US" sz="1800" u="none" strike="noStrike" kern="1200" dirty="0" smtClean="0">
                          <a:effectLst/>
                        </a:rPr>
                        <a:t>km</a:t>
                      </a:r>
                      <a:endParaRPr lang="en-US" sz="18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08000" algn="l" fontAlgn="b"/>
                      <a:r>
                        <a:rPr lang="en-US" sz="1800" u="none" strike="noStrike" dirty="0" smtClean="0">
                          <a:effectLst/>
                        </a:rPr>
                        <a:t>1.2 / .7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08000" algn="l" fontAlgn="b"/>
                      <a:r>
                        <a:rPr lang="en-US" sz="1800" u="none" strike="noStrike" dirty="0" smtClean="0">
                          <a:effectLst/>
                        </a:rPr>
                        <a:t>250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08000" algn="l" defTabSz="914400" rtl="0" eaLnBrk="1" fontAlgn="b" latinLnBrk="0" hangingPunct="1"/>
                      <a:r>
                        <a:rPr lang="en-US" sz="1800" u="none" strike="noStrike" kern="1200" dirty="0" smtClean="0">
                          <a:effectLst/>
                        </a:rPr>
                        <a:t>22</a:t>
                      </a:r>
                      <a:endParaRPr lang="en-US" sz="18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08000" algn="l" defTabSz="914400" rtl="0" eaLnBrk="1" fontAlgn="b" latinLnBrk="0" hangingPunct="1"/>
                      <a:r>
                        <a:rPr lang="en-US" sz="1800" u="none" strike="noStrike" kern="1200" dirty="0" smtClean="0">
                          <a:effectLst/>
                        </a:rPr>
                        <a:t>4000</a:t>
                      </a:r>
                      <a:endParaRPr lang="en-US" sz="18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marL="108000" algn="l" defTabSz="914400" rtl="0" eaLnBrk="1" fontAlgn="b" latinLnBrk="0" hangingPunct="1"/>
                      <a:r>
                        <a:rPr lang="en-US" sz="1800" u="none" strike="noStrike" kern="1200" dirty="0" smtClean="0">
                          <a:effectLst/>
                        </a:rPr>
                        <a:t>‘Conventional’</a:t>
                      </a:r>
                      <a:endParaRPr lang="en-US" sz="18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08000" algn="l" defTabSz="914400" rtl="0" eaLnBrk="1" fontAlgn="b" latinLnBrk="0" hangingPunct="1"/>
                      <a:r>
                        <a:rPr lang="en-US" sz="1800" u="none" strike="noStrike" kern="1200" dirty="0" smtClean="0">
                          <a:effectLst/>
                        </a:rPr>
                        <a:t>km</a:t>
                      </a:r>
                      <a:endParaRPr lang="en-US" sz="18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08000" algn="l" fontAlgn="b"/>
                      <a:r>
                        <a:rPr lang="en-US" sz="1800" u="none" strike="noStrike">
                          <a:effectLst/>
                        </a:rPr>
                        <a:t>160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08000" algn="l" fontAlgn="b"/>
                      <a:r>
                        <a:rPr lang="en-US" sz="1800" u="none" strike="noStrike" dirty="0" smtClean="0">
                          <a:effectLst/>
                        </a:rPr>
                        <a:t>5500 ***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08000" algn="l" defTabSz="914400" rtl="0" eaLnBrk="1" fontAlgn="b" latinLnBrk="0" hangingPunct="1"/>
                      <a:r>
                        <a:rPr lang="en-US" sz="1800" u="none" strike="noStrike" kern="1200" dirty="0" smtClean="0">
                          <a:effectLst/>
                        </a:rPr>
                        <a:t>12</a:t>
                      </a:r>
                      <a:endParaRPr lang="en-US" sz="18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08000" algn="l" defTabSz="914400" rtl="0" eaLnBrk="1" fontAlgn="b" latinLnBrk="0" hangingPunct="1"/>
                      <a:r>
                        <a:rPr lang="en-US" sz="1800" u="none" strike="noStrike" kern="1200" dirty="0" smtClean="0">
                          <a:effectLst/>
                        </a:rPr>
                        <a:t>800</a:t>
                      </a:r>
                      <a:endParaRPr lang="en-US" sz="18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marL="108000" algn="l" defTabSz="914400" rtl="0" eaLnBrk="1" fontAlgn="b" latinLnBrk="0" hangingPunct="1"/>
                      <a:r>
                        <a:rPr lang="en-US" sz="1800" u="none" strike="noStrike" kern="1200" dirty="0" smtClean="0">
                          <a:effectLst/>
                        </a:rPr>
                        <a:t>Installation</a:t>
                      </a:r>
                      <a:endParaRPr lang="en-US" sz="18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08000" algn="l" defTabSz="914400" rtl="0" eaLnBrk="1" fontAlgn="b" latinLnBrk="0" hangingPunct="1"/>
                      <a:r>
                        <a:rPr lang="en-US" sz="1800" u="none" strike="noStrike" kern="1200" dirty="0" smtClean="0">
                          <a:effectLst/>
                        </a:rPr>
                        <a:t>km</a:t>
                      </a:r>
                      <a:endParaRPr lang="en-US" sz="18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08000" algn="l" fontAlgn="b"/>
                      <a:r>
                        <a:rPr lang="en-US" sz="1800" u="none" strike="noStrike">
                          <a:effectLst/>
                        </a:rPr>
                        <a:t>80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08000" algn="l" fontAlgn="b"/>
                      <a:r>
                        <a:rPr lang="en-US" sz="1800" u="none" strike="noStrike" dirty="0" smtClean="0">
                          <a:effectLst/>
                        </a:rPr>
                        <a:t>100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08000" algn="l" defTabSz="914400" rtl="0" eaLnBrk="1" fontAlgn="b" latinLnBrk="0" hangingPunct="1"/>
                      <a:r>
                        <a:rPr lang="en-US" sz="1800" u="none" strike="noStrike" kern="1200" dirty="0" smtClean="0">
                          <a:effectLst/>
                        </a:rPr>
                        <a:t>34</a:t>
                      </a:r>
                      <a:endParaRPr lang="en-US" sz="18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08000" algn="l" defTabSz="914400" rtl="0" eaLnBrk="1" fontAlgn="b" latinLnBrk="0" hangingPunct="1"/>
                      <a:r>
                        <a:rPr lang="en-US" sz="1800" u="none" strike="noStrike" kern="1200" dirty="0" smtClean="0">
                          <a:effectLst/>
                        </a:rPr>
                        <a:t>100</a:t>
                      </a:r>
                      <a:endParaRPr lang="en-US" sz="18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marL="108000" algn="l" fontAlgn="b"/>
                      <a:r>
                        <a:rPr lang="en-US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Total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108000" algn="l" fontAlgn="b"/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108000" algn="l" fontAlgn="b"/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108000" algn="l" fontAlgn="b"/>
                      <a:r>
                        <a:rPr lang="en-US" sz="1800" b="1" u="none" strike="noStrike" dirty="0" smtClean="0">
                          <a:effectLst/>
                        </a:rPr>
                        <a:t>11000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108000" algn="l" defTabSz="914400" rtl="0" eaLnBrk="1" fontAlgn="b" latinLnBrk="0" hangingPunct="1"/>
                      <a:endParaRPr lang="en-US" sz="1800" b="1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108000" algn="l" defTabSz="914400" rtl="0" eaLnBrk="1" fontAlgn="b" latinLnBrk="0" hangingPunct="1"/>
                      <a:r>
                        <a:rPr lang="en-US" sz="1800" b="1" u="none" strike="noStrike" kern="1200" dirty="0" smtClean="0">
                          <a:effectLst/>
                        </a:rPr>
                        <a:t>7800**</a:t>
                      </a:r>
                      <a:endParaRPr lang="en-US" sz="1800" b="1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258793" y="5530280"/>
            <a:ext cx="5865708" cy="64633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* </a:t>
            </a:r>
            <a:r>
              <a:rPr lang="en-US" sz="1200" dirty="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1 ILCU = USD 01.2012</a:t>
            </a:r>
            <a:endParaRPr lang="en-US" sz="1200" dirty="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  <a:p>
            <a:r>
              <a:rPr lang="en-US" sz="1200" dirty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** </a:t>
            </a:r>
            <a:r>
              <a:rPr lang="en-US" sz="1200" dirty="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cryogenics not included – reuse LHC assumed; 900 MILCU included for ILC</a:t>
            </a:r>
            <a:endParaRPr lang="en-US" sz="1200" dirty="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  <a:p>
            <a:r>
              <a:rPr lang="en-US" sz="1200" dirty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*** </a:t>
            </a:r>
            <a:r>
              <a:rPr lang="en-US" sz="1200" dirty="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Conventional </a:t>
            </a:r>
            <a:r>
              <a:rPr lang="en-US" sz="1200" dirty="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Acc. (Magnets, vacuum, </a:t>
            </a:r>
            <a:r>
              <a:rPr lang="en-US" sz="1200" dirty="0" err="1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etc</a:t>
            </a:r>
            <a:r>
              <a:rPr lang="en-US" sz="1200" dirty="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) cost </a:t>
            </a:r>
            <a:r>
              <a:rPr lang="en-US" sz="1200" dirty="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– scale reduced 2x for ring</a:t>
            </a:r>
            <a:endParaRPr lang="en-US" sz="1200" dirty="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651722" y="5688467"/>
            <a:ext cx="2342153" cy="738664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i="1" dirty="0" smtClean="0"/>
              <a:t>Institutional Labor is part of the project cost and must also be analyzed.</a:t>
            </a:r>
            <a:endParaRPr lang="en-US" sz="1400" i="1" dirty="0"/>
          </a:p>
        </p:txBody>
      </p:sp>
    </p:spTree>
    <p:extLst>
      <p:ext uri="{BB962C8B-B14F-4D97-AF65-F5344CB8AC3E}">
        <p14:creationId xmlns:p14="http://schemas.microsoft.com/office/powerpoint/2010/main" val="271832522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1441816" y="4047143"/>
            <a:ext cx="2829934" cy="400110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b="0" dirty="0" smtClean="0"/>
              <a:t> </a:t>
            </a:r>
            <a:endParaRPr lang="en-US" sz="2000" b="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International Linear Collider (ILC)</a:t>
            </a:r>
          </a:p>
          <a:p>
            <a:pPr lvl="1"/>
            <a:r>
              <a:rPr lang="en-US" sz="2000" dirty="0" smtClean="0"/>
              <a:t>Parameters</a:t>
            </a:r>
          </a:p>
          <a:p>
            <a:pPr lvl="1"/>
            <a:r>
              <a:rPr lang="en-US" sz="2000" dirty="0" smtClean="0"/>
              <a:t>Superconducting RF and Nano-beams</a:t>
            </a:r>
          </a:p>
          <a:p>
            <a:pPr lvl="1"/>
            <a:r>
              <a:rPr lang="en-US" sz="2000" dirty="0" smtClean="0"/>
              <a:t>Staging: 250 </a:t>
            </a:r>
            <a:r>
              <a:rPr lang="en-US" sz="2000" dirty="0" err="1" smtClean="0"/>
              <a:t>GeV</a:t>
            </a:r>
            <a:r>
              <a:rPr lang="en-US" sz="2000" dirty="0" smtClean="0"/>
              <a:t> to 1 </a:t>
            </a:r>
            <a:r>
              <a:rPr lang="en-US" sz="2000" dirty="0" err="1" smtClean="0"/>
              <a:t>TeV</a:t>
            </a:r>
            <a:endParaRPr lang="en-US" sz="2000" dirty="0" smtClean="0"/>
          </a:p>
          <a:p>
            <a:r>
              <a:rPr lang="en-US" sz="2400" dirty="0" smtClean="0"/>
              <a:t>e+/e- Ring Colliders</a:t>
            </a:r>
          </a:p>
          <a:p>
            <a:pPr lvl="1"/>
            <a:r>
              <a:rPr lang="en-US" sz="2000" dirty="0" smtClean="0"/>
              <a:t>Parameters </a:t>
            </a:r>
          </a:p>
          <a:p>
            <a:pPr lvl="1"/>
            <a:r>
              <a:rPr lang="en-US" sz="2000" dirty="0" smtClean="0"/>
              <a:t>AC Power Consumption and Construction Cost</a:t>
            </a:r>
          </a:p>
          <a:p>
            <a:pPr lvl="1"/>
            <a:r>
              <a:rPr lang="en-US" sz="2000" dirty="0" smtClean="0"/>
              <a:t>Tunneling near CERN</a:t>
            </a:r>
          </a:p>
          <a:p>
            <a:r>
              <a:rPr lang="el-GR" sz="2400" dirty="0" smtClean="0"/>
              <a:t>μ</a:t>
            </a:r>
            <a:r>
              <a:rPr lang="en-US" sz="2400" dirty="0" smtClean="0"/>
              <a:t>+/</a:t>
            </a:r>
            <a:r>
              <a:rPr lang="el-GR" sz="2400" dirty="0" smtClean="0"/>
              <a:t>μ</a:t>
            </a:r>
            <a:r>
              <a:rPr lang="en-US" sz="2400" dirty="0" smtClean="0"/>
              <a:t>- Colliders</a:t>
            </a:r>
          </a:p>
          <a:p>
            <a:pPr lvl="1"/>
            <a:r>
              <a:rPr lang="en-US" sz="2000" dirty="0" smtClean="0"/>
              <a:t>Staging and Parameters</a:t>
            </a:r>
          </a:p>
          <a:p>
            <a:pPr lvl="1"/>
            <a:r>
              <a:rPr lang="en-US" sz="2000" dirty="0" smtClean="0"/>
              <a:t>R &amp; D</a:t>
            </a:r>
            <a:endParaRPr lang="en-US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200"/>
            <a:r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10 March, 2013</a:t>
            </a:r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200"/>
            <a:r>
              <a:rPr lang="en-US" smtClean="0"/>
              <a:t>Marc Ross, SLAC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/>
            <a:fld id="{C64E1E01-CFF9-374C-90C0-378C39CD55E6}" type="slidenum"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 defTabSz="457200"/>
              <a:t>31</a:t>
            </a:fld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8" name="Right Arrow 7"/>
          <p:cNvSpPr/>
          <p:nvPr/>
        </p:nvSpPr>
        <p:spPr bwMode="auto">
          <a:xfrm>
            <a:off x="6196094" y="3924311"/>
            <a:ext cx="1269241" cy="579448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54413746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"/>
            <a:ext cx="7888405" cy="5242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459105" y="3286461"/>
            <a:ext cx="3398294" cy="738664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i="1" dirty="0" smtClean="0"/>
              <a:t>European Strategy Submission – Krakow 08.2012 by CERN Civil Engineering: John Osborne</a:t>
            </a:r>
            <a:endParaRPr lang="en-US" sz="1400" i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587" y="5042137"/>
            <a:ext cx="8886825" cy="181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7418695" y="4734359"/>
            <a:ext cx="1594513" cy="307777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i="1" dirty="0" smtClean="0"/>
              <a:t>Presented at:</a:t>
            </a:r>
            <a:endParaRPr lang="en-US" sz="1400" i="1" dirty="0"/>
          </a:p>
        </p:txBody>
      </p:sp>
    </p:spTree>
    <p:extLst>
      <p:ext uri="{BB962C8B-B14F-4D97-AF65-F5344CB8AC3E}">
        <p14:creationId xmlns:p14="http://schemas.microsoft.com/office/powerpoint/2010/main" val="97687086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Jura &amp; </a:t>
            </a:r>
            <a:r>
              <a:rPr lang="en-US" dirty="0" err="1" smtClean="0"/>
              <a:t>Salève</a:t>
            </a:r>
            <a:r>
              <a:rPr lang="en-US" dirty="0" smtClean="0"/>
              <a:t>: Karst Geology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6478" y="1371600"/>
            <a:ext cx="3946791" cy="4800600"/>
          </a:xfrm>
        </p:spPr>
        <p:txBody>
          <a:bodyPr/>
          <a:lstStyle/>
          <a:p>
            <a:r>
              <a:rPr lang="en-US" dirty="0" smtClean="0"/>
              <a:t>Tunneling risk</a:t>
            </a:r>
          </a:p>
          <a:p>
            <a:r>
              <a:rPr lang="en-US" dirty="0" smtClean="0"/>
              <a:t>Karst (green):</a:t>
            </a:r>
            <a:endParaRPr lang="en-US" dirty="0" smtClean="0"/>
          </a:p>
          <a:p>
            <a:pPr lvl="1"/>
            <a:r>
              <a:rPr lang="en-US" sz="2000" dirty="0" smtClean="0"/>
              <a:t>“Dissolution by layers of soluble bedrock, typically limestone”</a:t>
            </a:r>
          </a:p>
          <a:p>
            <a:pPr lvl="1"/>
            <a:r>
              <a:rPr lang="en-US" sz="2000" dirty="0" smtClean="0"/>
              <a:t>“rocky </a:t>
            </a:r>
            <a:r>
              <a:rPr lang="en-US" sz="2000" dirty="0"/>
              <a:t>ground, caves, sinkholes, underground rivers, and the absence of surface streams and </a:t>
            </a:r>
            <a:r>
              <a:rPr lang="en-US" sz="2000" dirty="0" smtClean="0"/>
              <a:t>lakes”</a:t>
            </a:r>
          </a:p>
          <a:p>
            <a:pPr lvl="1"/>
            <a:r>
              <a:rPr lang="en-US" sz="2000" dirty="0" smtClean="0"/>
              <a:t>France</a:t>
            </a:r>
            <a:r>
              <a:rPr lang="en-US" sz="2000" dirty="0"/>
              <a:t>; </a:t>
            </a:r>
            <a:r>
              <a:rPr lang="en-US" sz="2000" dirty="0" smtClean="0"/>
              <a:t>Kwangsi in </a:t>
            </a:r>
            <a:r>
              <a:rPr lang="en-US" sz="2000" dirty="0"/>
              <a:t>China; </a:t>
            </a:r>
            <a:r>
              <a:rPr lang="en-US" sz="2000" dirty="0" smtClean="0"/>
              <a:t>Yucatán </a:t>
            </a:r>
            <a:r>
              <a:rPr lang="en-US" sz="2000" dirty="0"/>
              <a:t>Peninsula; </a:t>
            </a:r>
            <a:r>
              <a:rPr lang="en-US" sz="2000" dirty="0" smtClean="0"/>
              <a:t> </a:t>
            </a:r>
            <a:r>
              <a:rPr lang="en-US" sz="2000" dirty="0"/>
              <a:t>Florida in the United States</a:t>
            </a:r>
            <a:endParaRPr lang="en-US" sz="2000" dirty="0" smtClean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000000"/>
                </a:solidFill>
              </a:rPr>
              <a:t>10 March, 2013</a:t>
            </a:r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Marc Ross, SLAC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16109-CDFC-914A-8989-F1DE13FE790C}" type="slidenum">
              <a:rPr lang="en-GB" smtClean="0">
                <a:solidFill>
                  <a:srgbClr val="000000"/>
                </a:solidFill>
              </a:rPr>
              <a:pPr/>
              <a:t>33</a:t>
            </a:fld>
            <a:endParaRPr lang="en-GB">
              <a:solidFill>
                <a:srgbClr val="000000"/>
              </a:solidFill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33825" y="1238250"/>
            <a:ext cx="5210175" cy="5619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7323935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6313" y="3627242"/>
            <a:ext cx="6775615" cy="32307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14675" y="66248"/>
            <a:ext cx="6029325" cy="3448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76200"/>
            <a:ext cx="3114675" cy="914400"/>
          </a:xfrm>
        </p:spPr>
        <p:txBody>
          <a:bodyPr/>
          <a:lstStyle/>
          <a:p>
            <a:r>
              <a:rPr lang="en-US" dirty="0" smtClean="0"/>
              <a:t>Karst geology: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4294967295"/>
          </p:nvPr>
        </p:nvSpPr>
        <p:spPr>
          <a:xfrm>
            <a:off x="412846" y="1371600"/>
            <a:ext cx="1948218" cy="921224"/>
          </a:xfrm>
          <a:solidFill>
            <a:srgbClr val="DAEDEF"/>
          </a:solidFill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Florida US 03.2013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044671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10652" y="1132348"/>
            <a:ext cx="8527328" cy="4525963"/>
          </a:xfrm>
        </p:spPr>
        <p:txBody>
          <a:bodyPr/>
          <a:lstStyle/>
          <a:p>
            <a:pPr lvl="1"/>
            <a:r>
              <a:rPr lang="en-US" b="1" dirty="0" smtClean="0"/>
              <a:t>Mountain area </a:t>
            </a:r>
            <a:r>
              <a:rPr lang="en-US" dirty="0" smtClean="0"/>
              <a:t>consists of </a:t>
            </a:r>
            <a:r>
              <a:rPr lang="en-US" dirty="0" err="1" smtClean="0"/>
              <a:t>Limestones</a:t>
            </a:r>
            <a:r>
              <a:rPr lang="en-US" dirty="0" smtClean="0"/>
              <a:t> and evaporates</a:t>
            </a:r>
          </a:p>
          <a:p>
            <a:pPr lvl="2"/>
            <a:r>
              <a:rPr lang="en-US" dirty="0" smtClean="0"/>
              <a:t>For 10% of tunnel </a:t>
            </a:r>
          </a:p>
          <a:p>
            <a:pPr lvl="2"/>
            <a:r>
              <a:rPr lang="en-US" dirty="0" smtClean="0"/>
              <a:t>Difficult tunneling conditions</a:t>
            </a:r>
          </a:p>
          <a:p>
            <a:pPr lvl="3"/>
            <a:r>
              <a:rPr lang="en-US" dirty="0" smtClean="0"/>
              <a:t>Local and unpredictable karst features </a:t>
            </a:r>
          </a:p>
          <a:p>
            <a:pPr lvl="4"/>
            <a:r>
              <a:rPr lang="en-US" dirty="0"/>
              <a:t>W</a:t>
            </a:r>
            <a:r>
              <a:rPr lang="en-US" dirty="0" smtClean="0"/>
              <a:t>ater conduits </a:t>
            </a:r>
          </a:p>
          <a:p>
            <a:pPr lvl="4"/>
            <a:r>
              <a:rPr lang="en-US" dirty="0"/>
              <a:t>H</a:t>
            </a:r>
            <a:r>
              <a:rPr lang="en-US" dirty="0" smtClean="0"/>
              <a:t>igh flow rates (600L/sec)</a:t>
            </a:r>
          </a:p>
          <a:p>
            <a:pPr lvl="3"/>
            <a:r>
              <a:rPr lang="en-US" dirty="0" smtClean="0"/>
              <a:t>Water transports silt-clay sediments</a:t>
            </a:r>
          </a:p>
          <a:p>
            <a:pPr lvl="4"/>
            <a:r>
              <a:rPr lang="en-US" dirty="0" smtClean="0"/>
              <a:t>Difficult to drawing off water through </a:t>
            </a:r>
          </a:p>
          <a:p>
            <a:pPr marL="1828800" lvl="4" indent="0">
              <a:buNone/>
            </a:pPr>
            <a:r>
              <a:rPr lang="en-US" dirty="0"/>
              <a:t> </a:t>
            </a:r>
            <a:r>
              <a:rPr lang="en-US" dirty="0" smtClean="0"/>
              <a:t>   pressure relief holes</a:t>
            </a:r>
          </a:p>
          <a:p>
            <a:pPr lvl="4"/>
            <a:r>
              <a:rPr lang="en-US" dirty="0" smtClean="0"/>
              <a:t>Increase of water inflow over time</a:t>
            </a:r>
          </a:p>
          <a:p>
            <a:pPr lvl="4"/>
            <a:r>
              <a:rPr lang="en-US" dirty="0" smtClean="0"/>
              <a:t>Difficulties in removal of the water</a:t>
            </a:r>
          </a:p>
          <a:p>
            <a:pPr lvl="4"/>
            <a:r>
              <a:rPr lang="en-US" dirty="0" smtClean="0"/>
              <a:t>Risk of aquifer pollution &amp; depletion</a:t>
            </a:r>
          </a:p>
          <a:p>
            <a:pPr lvl="3"/>
            <a:r>
              <a:rPr lang="en-US" dirty="0" smtClean="0"/>
              <a:t>Anhydrites -&gt; ‘</a:t>
            </a:r>
            <a:r>
              <a:rPr lang="en-US" dirty="0" err="1" smtClean="0"/>
              <a:t>badrock</a:t>
            </a:r>
            <a:r>
              <a:rPr lang="en-US" dirty="0" smtClean="0"/>
              <a:t>’ causes swelling</a:t>
            </a:r>
          </a:p>
          <a:p>
            <a:pPr lvl="4"/>
            <a:r>
              <a:rPr lang="en-US" dirty="0" smtClean="0"/>
              <a:t>Heaving of the tunnel invert</a:t>
            </a:r>
          </a:p>
          <a:p>
            <a:pPr lvl="4"/>
            <a:r>
              <a:rPr lang="en-US" dirty="0" smtClean="0"/>
              <a:t>Structural instabilities</a:t>
            </a:r>
          </a:p>
          <a:p>
            <a:pPr lvl="4"/>
            <a:r>
              <a:rPr lang="en-US" sz="1400" u="sng" dirty="0" smtClean="0"/>
              <a:t>Probably</a:t>
            </a:r>
            <a:r>
              <a:rPr lang="en-US" sz="1400" dirty="0" smtClean="0"/>
              <a:t> </a:t>
            </a:r>
            <a:r>
              <a:rPr lang="en-US" sz="1400" dirty="0"/>
              <a:t>low risk for 80km Lakeside </a:t>
            </a:r>
            <a:r>
              <a:rPr lang="en-US" sz="1400" dirty="0" smtClean="0"/>
              <a:t>option</a:t>
            </a:r>
          </a:p>
          <a:p>
            <a:pPr marL="1828800" lvl="4" indent="0">
              <a:buNone/>
            </a:pPr>
            <a:r>
              <a:rPr lang="en-US" sz="1400" dirty="0"/>
              <a:t> </a:t>
            </a:r>
            <a:r>
              <a:rPr lang="en-US" sz="1400" dirty="0" smtClean="0"/>
              <a:t>  </a:t>
            </a:r>
            <a:r>
              <a:rPr lang="en-US" sz="1600" dirty="0" smtClean="0"/>
              <a:t>  but </a:t>
            </a:r>
            <a:r>
              <a:rPr lang="en-US" sz="1600" dirty="0"/>
              <a:t>high risk for 80km Jura </a:t>
            </a:r>
            <a:r>
              <a:rPr lang="en-US" sz="1600" dirty="0" smtClean="0"/>
              <a:t>option </a:t>
            </a:r>
            <a:endParaRPr lang="en-US" sz="1600" dirty="0"/>
          </a:p>
          <a:p>
            <a:pPr marL="914400" lvl="2" indent="0">
              <a:buNone/>
            </a:pP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21 February 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John Osborne &amp; Caroline Waaijer (CERN)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BCD317D-4DF2-B341-8D7E-3CFA921A51C4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35</a:t>
            </a:fld>
            <a:endParaRPr lang="en-US">
              <a:solidFill>
                <a:prstClr val="black"/>
              </a:solidFill>
            </a:endParaRPr>
          </a:p>
        </p:txBody>
      </p:sp>
      <p:pic>
        <p:nvPicPr>
          <p:cNvPr id="17" name="Content Placeholder 34" descr="Inflow_Jura.png"/>
          <p:cNvPicPr>
            <a:picLocks noChangeAspect="1"/>
          </p:cNvPicPr>
          <p:nvPr/>
        </p:nvPicPr>
        <p:blipFill>
          <a:blip r:embed="rId2" cstate="print"/>
          <a:srcRect l="1422" t="2275" r="24638" b="6722"/>
          <a:stretch>
            <a:fillRect/>
          </a:stretch>
        </p:blipFill>
        <p:spPr>
          <a:xfrm>
            <a:off x="6209407" y="1738314"/>
            <a:ext cx="2934593" cy="2257380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6188164" y="3962323"/>
            <a:ext cx="174814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 eaLnBrk="1" fontAlgn="base" hangingPunct="1"/>
            <a:r>
              <a:rPr lang="en-US" sz="1200" b="0" i="1" dirty="0" smtClean="0">
                <a:solidFill>
                  <a:prstClr val="black"/>
                </a:solidFill>
                <a:latin typeface="Palatino" pitchFamily="18" charset="0"/>
                <a:ea typeface="ＭＳ Ｐゴシック" charset="0"/>
              </a:rPr>
              <a:t>LEP tunnel collapse</a:t>
            </a:r>
            <a:endParaRPr lang="en-GB" sz="1200" b="0" i="1" dirty="0">
              <a:solidFill>
                <a:prstClr val="black"/>
              </a:solidFill>
              <a:latin typeface="Palatino" pitchFamily="18" charset="0"/>
              <a:ea typeface="ＭＳ Ｐゴシック" charset="0"/>
            </a:endParaRPr>
          </a:p>
        </p:txBody>
      </p:sp>
      <p:sp>
        <p:nvSpPr>
          <p:cNvPr id="20" name="Title 1"/>
          <p:cNvSpPr>
            <a:spLocks noGrp="1"/>
          </p:cNvSpPr>
          <p:nvPr>
            <p:ph type="title"/>
          </p:nvPr>
        </p:nvSpPr>
        <p:spPr>
          <a:xfrm>
            <a:off x="785813" y="36513"/>
            <a:ext cx="8081740" cy="515937"/>
          </a:xfrm>
        </p:spPr>
        <p:txBody>
          <a:bodyPr/>
          <a:lstStyle/>
          <a:p>
            <a:r>
              <a:rPr lang="en-US" dirty="0" smtClean="0"/>
              <a:t>CE considerations                         </a:t>
            </a:r>
            <a:r>
              <a:rPr lang="en-US" i="1" dirty="0" smtClean="0"/>
              <a:t>Tunneling</a:t>
            </a:r>
            <a:endParaRPr lang="en-GB" i="1" dirty="0"/>
          </a:p>
        </p:txBody>
      </p:sp>
      <p:sp>
        <p:nvSpPr>
          <p:cNvPr id="9" name="Rectangle 8"/>
          <p:cNvSpPr/>
          <p:nvPr/>
        </p:nvSpPr>
        <p:spPr>
          <a:xfrm>
            <a:off x="6592201" y="596522"/>
            <a:ext cx="345558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457200" eaLnBrk="1" fontAlgn="base" hangingPunct="1"/>
            <a:r>
              <a:rPr lang="en-US" sz="1200" b="0" dirty="0" smtClean="0">
                <a:solidFill>
                  <a:prstClr val="white">
                    <a:lumMod val="50000"/>
                  </a:prstClr>
                </a:solidFill>
                <a:latin typeface="Palatino" pitchFamily="18" charset="0"/>
                <a:ea typeface="ＭＳ Ｐゴシック" charset="0"/>
              </a:rPr>
              <a:t>Geneva </a:t>
            </a:r>
            <a:r>
              <a:rPr lang="en-US" sz="1200" b="0" dirty="0">
                <a:solidFill>
                  <a:prstClr val="white">
                    <a:lumMod val="50000"/>
                  </a:prstClr>
                </a:solidFill>
                <a:latin typeface="Palatino" pitchFamily="18" charset="0"/>
                <a:ea typeface="ＭＳ Ｐゴシック" charset="0"/>
              </a:rPr>
              <a:t>plain </a:t>
            </a:r>
          </a:p>
          <a:p>
            <a:pPr defTabSz="457200" eaLnBrk="1" fontAlgn="base" hangingPunct="1"/>
            <a:r>
              <a:rPr lang="en-US" sz="1200" b="0" dirty="0">
                <a:solidFill>
                  <a:prstClr val="white">
                    <a:lumMod val="50000"/>
                  </a:prstClr>
                </a:solidFill>
                <a:latin typeface="Palatino" pitchFamily="18" charset="0"/>
                <a:ea typeface="ＭＳ Ｐゴシック" charset="0"/>
              </a:rPr>
              <a:t>Underneath Lake Geneva</a:t>
            </a:r>
          </a:p>
          <a:p>
            <a:pPr defTabSz="457200" eaLnBrk="1" fontAlgn="base" hangingPunct="1"/>
            <a:r>
              <a:rPr lang="en-US" sz="1200" b="0" dirty="0">
                <a:solidFill>
                  <a:prstClr val="black"/>
                </a:solidFill>
                <a:latin typeface="Palatino" pitchFamily="18" charset="0"/>
                <a:ea typeface="ＭＳ Ｐゴシック" charset="0"/>
              </a:rPr>
              <a:t>Through Jura and </a:t>
            </a:r>
            <a:r>
              <a:rPr lang="en-US" sz="1200" b="0" dirty="0" err="1">
                <a:solidFill>
                  <a:prstClr val="black"/>
                </a:solidFill>
                <a:latin typeface="Palatino" pitchFamily="18" charset="0"/>
                <a:ea typeface="ＭＳ Ｐゴシック" charset="0"/>
              </a:rPr>
              <a:t>Salève</a:t>
            </a:r>
            <a:r>
              <a:rPr lang="en-US" sz="1200" b="0" dirty="0">
                <a:solidFill>
                  <a:prstClr val="black"/>
                </a:solidFill>
                <a:latin typeface="Palatino" pitchFamily="18" charset="0"/>
                <a:ea typeface="ＭＳ Ｐゴシック" charset="0"/>
              </a:rPr>
              <a:t> </a:t>
            </a:r>
            <a:r>
              <a:rPr lang="en-US" sz="1200" b="0" dirty="0" smtClean="0">
                <a:solidFill>
                  <a:prstClr val="black"/>
                </a:solidFill>
                <a:latin typeface="Palatino" pitchFamily="18" charset="0"/>
                <a:ea typeface="ＭＳ Ｐゴシック" charset="0"/>
              </a:rPr>
              <a:t>Mountains</a:t>
            </a:r>
            <a:endParaRPr lang="en-US" sz="1200" b="0" dirty="0">
              <a:solidFill>
                <a:prstClr val="black"/>
              </a:solidFill>
              <a:latin typeface="Palatino" pitchFamily="18" charset="0"/>
              <a:ea typeface="ＭＳ Ｐゴシック" charset="0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34978" y="4314217"/>
            <a:ext cx="3019647" cy="2032343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5242003" y="6314390"/>
            <a:ext cx="406393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 eaLnBrk="1" fontAlgn="base" hangingPunct="1"/>
            <a:r>
              <a:rPr lang="en-US" sz="1200" b="0" i="1" dirty="0" smtClean="0">
                <a:solidFill>
                  <a:prstClr val="black"/>
                </a:solidFill>
                <a:latin typeface="Palatino" pitchFamily="18" charset="0"/>
                <a:ea typeface="ＭＳ Ｐゴシック" charset="0"/>
              </a:rPr>
              <a:t>Example of tunnel invert heave </a:t>
            </a:r>
            <a:r>
              <a:rPr lang="en-US" sz="1200" b="0" i="1" dirty="0" err="1" smtClean="0">
                <a:solidFill>
                  <a:prstClr val="black"/>
                </a:solidFill>
                <a:latin typeface="Palatino" pitchFamily="18" charset="0"/>
                <a:ea typeface="ＭＳ Ｐゴシック" charset="0"/>
              </a:rPr>
              <a:t>Chienberg</a:t>
            </a:r>
            <a:r>
              <a:rPr lang="en-US" sz="1200" b="0" i="1" dirty="0" smtClean="0">
                <a:solidFill>
                  <a:prstClr val="black"/>
                </a:solidFill>
                <a:latin typeface="Palatino" pitchFamily="18" charset="0"/>
                <a:ea typeface="ＭＳ Ｐゴシック" charset="0"/>
              </a:rPr>
              <a:t> tunnel, Switzerland</a:t>
            </a:r>
            <a:endParaRPr lang="en-GB" sz="1200" b="0" i="1" dirty="0">
              <a:solidFill>
                <a:prstClr val="black"/>
              </a:solidFill>
              <a:latin typeface="Palatino" pitchFamily="18" charset="0"/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186462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Potential locations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855890"/>
            <a:ext cx="8569326" cy="4525963"/>
          </a:xfrm>
        </p:spPr>
        <p:txBody>
          <a:bodyPr/>
          <a:lstStyle/>
          <a:p>
            <a:r>
              <a:rPr lang="en-US" dirty="0" smtClean="0"/>
              <a:t>Pre-feasibility study </a:t>
            </a:r>
            <a:r>
              <a:rPr lang="en-US" dirty="0"/>
              <a:t>performed by </a:t>
            </a:r>
            <a:r>
              <a:rPr lang="en-US" dirty="0" smtClean="0"/>
              <a:t>CERN </a:t>
            </a:r>
            <a:r>
              <a:rPr lang="en-US" dirty="0"/>
              <a:t>and the specialized firm </a:t>
            </a:r>
            <a:r>
              <a:rPr lang="en-US" dirty="0" smtClean="0"/>
              <a:t>ARUP.</a:t>
            </a:r>
            <a:endParaRPr lang="en-US" dirty="0"/>
          </a:p>
          <a:p>
            <a:pPr lvl="1"/>
            <a:r>
              <a:rPr lang="en-US" dirty="0"/>
              <a:t>	</a:t>
            </a:r>
            <a:r>
              <a:rPr lang="en-US" dirty="0" smtClean="0"/>
              <a:t>Focused on </a:t>
            </a:r>
          </a:p>
          <a:p>
            <a:pPr lvl="2"/>
            <a:r>
              <a:rPr lang="en-US" dirty="0" smtClean="0"/>
              <a:t>geology &amp; hydrogeology, </a:t>
            </a:r>
          </a:p>
          <a:p>
            <a:pPr lvl="2"/>
            <a:r>
              <a:rPr lang="en-US" dirty="0"/>
              <a:t>t</a:t>
            </a:r>
            <a:r>
              <a:rPr lang="en-US" dirty="0" smtClean="0"/>
              <a:t>unneling &amp; construction, </a:t>
            </a:r>
          </a:p>
          <a:p>
            <a:pPr lvl="2"/>
            <a:r>
              <a:rPr lang="en-US" dirty="0"/>
              <a:t>e</a:t>
            </a:r>
            <a:r>
              <a:rPr lang="en-US" dirty="0" smtClean="0"/>
              <a:t>nvironmental impacts</a:t>
            </a:r>
          </a:p>
          <a:p>
            <a:pPr marL="914400" lvl="2" indent="0">
              <a:buNone/>
            </a:pPr>
            <a:endParaRPr lang="en-US" dirty="0"/>
          </a:p>
          <a:p>
            <a:pPr marL="914400" lvl="2" indent="0">
              <a:buNone/>
            </a:pPr>
            <a:endParaRPr lang="en-US" dirty="0"/>
          </a:p>
          <a:p>
            <a:pPr marL="914400" lvl="2" indent="0">
              <a:buNone/>
            </a:pPr>
            <a:endParaRPr lang="en-US" sz="1000" dirty="0" smtClean="0"/>
          </a:p>
          <a:p>
            <a:pPr lvl="1"/>
            <a:r>
              <a:rPr lang="en-US" dirty="0"/>
              <a:t>R</a:t>
            </a:r>
            <a:r>
              <a:rPr lang="en-US" dirty="0" smtClean="0"/>
              <a:t>esult: for the 80km long tunnel location 2 ‘</a:t>
            </a:r>
            <a:r>
              <a:rPr lang="en-US" b="1" dirty="0" smtClean="0"/>
              <a:t>80km Lakeside</a:t>
            </a:r>
            <a:r>
              <a:rPr lang="en-US" dirty="0" smtClean="0"/>
              <a:t>’ is </a:t>
            </a:r>
            <a:r>
              <a:rPr lang="en-US" dirty="0"/>
              <a:t>most feasible.</a:t>
            </a:r>
            <a:endParaRPr lang="en-GB" dirty="0"/>
          </a:p>
          <a:p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21 February 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John Osborne &amp; Caroline Waaijer (CERN)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BCD317D-4DF2-B341-8D7E-3CFA921A51C4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36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32" name="Up Arrow 31"/>
          <p:cNvSpPr/>
          <p:nvPr/>
        </p:nvSpPr>
        <p:spPr>
          <a:xfrm rot="10800000">
            <a:off x="8480365" y="5770425"/>
            <a:ext cx="261831" cy="754032"/>
          </a:xfrm>
          <a:prstGeom prst="upArrow">
            <a:avLst/>
          </a:prstGeom>
          <a:gradFill>
            <a:gsLst>
              <a:gs pos="14000">
                <a:srgbClr val="92D050"/>
              </a:gs>
              <a:gs pos="52000">
                <a:srgbClr val="FFC000"/>
              </a:gs>
              <a:gs pos="100000">
                <a:srgbClr val="FF0000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eaLnBrk="1" fontAlgn="base" hangingPunct="1"/>
            <a:endParaRPr lang="en-GB" sz="2400" b="0" dirty="0">
              <a:solidFill>
                <a:prstClr val="white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8723441" y="6311257"/>
            <a:ext cx="53264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 eaLnBrk="1" fontAlgn="base" hangingPunct="1"/>
            <a:r>
              <a:rPr lang="en-US" sz="1200" b="0" dirty="0" smtClean="0">
                <a:solidFill>
                  <a:prstClr val="black"/>
                </a:solidFill>
                <a:latin typeface="Palatino"/>
                <a:ea typeface="ＭＳ Ｐゴシック" charset="0"/>
                <a:cs typeface="Palatino"/>
              </a:rPr>
              <a:t>High</a:t>
            </a:r>
            <a:endParaRPr lang="en-US" sz="1200" b="0" dirty="0">
              <a:solidFill>
                <a:prstClr val="black"/>
              </a:solidFill>
              <a:latin typeface="Palatino"/>
              <a:ea typeface="ＭＳ Ｐゴシック" charset="0"/>
              <a:cs typeface="Palatino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8723539" y="5693133"/>
            <a:ext cx="49244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 eaLnBrk="1" fontAlgn="base" hangingPunct="1"/>
            <a:r>
              <a:rPr lang="en-US" sz="1200" b="0" dirty="0" smtClean="0">
                <a:solidFill>
                  <a:prstClr val="black"/>
                </a:solidFill>
                <a:latin typeface="Palatino"/>
                <a:ea typeface="ＭＳ Ｐゴシック" charset="0"/>
                <a:cs typeface="Palatino"/>
              </a:rPr>
              <a:t>Low</a:t>
            </a:r>
            <a:endParaRPr lang="en-US" sz="1200" b="0" dirty="0">
              <a:solidFill>
                <a:prstClr val="black"/>
              </a:solidFill>
              <a:latin typeface="Palatino"/>
              <a:ea typeface="ＭＳ Ｐゴシック" charset="0"/>
              <a:cs typeface="Palatino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8363402" y="5483443"/>
            <a:ext cx="92845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 eaLnBrk="1" fontAlgn="base" hangingPunct="1"/>
            <a:r>
              <a:rPr lang="en-US" sz="1200" dirty="0">
                <a:solidFill>
                  <a:prstClr val="black"/>
                </a:solidFill>
                <a:latin typeface="Palatino"/>
                <a:ea typeface="ＭＳ Ｐゴシック" charset="0"/>
                <a:cs typeface="Palatino"/>
              </a:rPr>
              <a:t>F</a:t>
            </a:r>
            <a:r>
              <a:rPr lang="en-US" sz="1200" dirty="0" smtClean="0">
                <a:solidFill>
                  <a:prstClr val="black"/>
                </a:solidFill>
                <a:latin typeface="Palatino"/>
                <a:ea typeface="ＭＳ Ｐゴシック" charset="0"/>
                <a:cs typeface="Palatino"/>
              </a:rPr>
              <a:t>easibility</a:t>
            </a:r>
            <a:endParaRPr lang="en-US" sz="1200" dirty="0">
              <a:solidFill>
                <a:prstClr val="black"/>
              </a:solidFill>
              <a:latin typeface="Palatino"/>
              <a:ea typeface="ＭＳ Ｐゴシック" charset="0"/>
              <a:cs typeface="Palatino"/>
            </a:endParaRPr>
          </a:p>
        </p:txBody>
      </p:sp>
      <p:pic>
        <p:nvPicPr>
          <p:cNvPr id="38" name="Picture 37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68" t="5171" r="4340" b="1732"/>
          <a:stretch/>
        </p:blipFill>
        <p:spPr bwMode="auto">
          <a:xfrm>
            <a:off x="5009816" y="1407203"/>
            <a:ext cx="3338959" cy="2603578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graphicFrame>
        <p:nvGraphicFramePr>
          <p:cNvPr id="13" name="Tab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73398245"/>
              </p:ext>
            </p:extLst>
          </p:nvPr>
        </p:nvGraphicFramePr>
        <p:xfrm>
          <a:off x="28575" y="4798143"/>
          <a:ext cx="8430524" cy="1737360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730534"/>
                <a:gridCol w="721544"/>
                <a:gridCol w="716262"/>
                <a:gridCol w="583241"/>
                <a:gridCol w="726497"/>
                <a:gridCol w="624171"/>
                <a:gridCol w="961839"/>
                <a:gridCol w="879979"/>
                <a:gridCol w="716262"/>
                <a:gridCol w="684689"/>
                <a:gridCol w="721842"/>
                <a:gridCol w="363664"/>
              </a:tblGrid>
              <a:tr h="231454">
                <a:tc gridSpan="10"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Risk</a:t>
                      </a:r>
                      <a:endParaRPr lang="en-GB" sz="1050" dirty="0">
                        <a:latin typeface="Palatino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050" dirty="0">
                        <a:latin typeface="Palatino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050" dirty="0">
                        <a:latin typeface="Palatino" pitchFamily="18" charset="0"/>
                      </a:endParaRPr>
                    </a:p>
                  </a:txBody>
                  <a:tcPr/>
                </a:tc>
              </a:tr>
              <a:tr h="673320">
                <a:tc>
                  <a:txBody>
                    <a:bodyPr/>
                    <a:lstStyle/>
                    <a:p>
                      <a:endParaRPr lang="en-GB" sz="1050" dirty="0">
                        <a:latin typeface="Palatino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water ingress</a:t>
                      </a:r>
                      <a:endParaRPr lang="en-GB" sz="1050" dirty="0">
                        <a:latin typeface="Palatino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heaving ground</a:t>
                      </a:r>
                      <a:endParaRPr lang="en-GB" sz="1050" dirty="0">
                        <a:latin typeface="Palatino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weak</a:t>
                      </a:r>
                      <a:r>
                        <a:rPr lang="en-US" sz="1050" baseline="0" dirty="0" smtClean="0"/>
                        <a:t> marls</a:t>
                      </a:r>
                      <a:endParaRPr lang="en-GB" sz="1050" dirty="0">
                        <a:latin typeface="Palatino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hydro</a:t>
                      </a:r>
                    </a:p>
                    <a:p>
                      <a:pPr algn="ctr"/>
                      <a:r>
                        <a:rPr lang="en-US" sz="1050" dirty="0" smtClean="0"/>
                        <a:t>carbons</a:t>
                      </a:r>
                      <a:endParaRPr lang="en-GB" sz="1050" dirty="0">
                        <a:latin typeface="Palatino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support &amp; lining</a:t>
                      </a:r>
                      <a:endParaRPr lang="en-GB" sz="1050" dirty="0">
                        <a:latin typeface="Palatino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ground response &amp;</a:t>
                      </a:r>
                      <a:r>
                        <a:rPr lang="en-US" sz="1050" baseline="0" dirty="0" smtClean="0"/>
                        <a:t> convergence</a:t>
                      </a:r>
                      <a:endParaRPr lang="en-GB" sz="1050" dirty="0">
                        <a:latin typeface="Palatino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hydrostatic pressure &amp; drainage</a:t>
                      </a:r>
                      <a:endParaRPr lang="en-GB" sz="1050" dirty="0">
                        <a:latin typeface="Palatino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Pollution</a:t>
                      </a:r>
                      <a:r>
                        <a:rPr lang="en-GB" sz="1050" baseline="0" dirty="0" smtClean="0"/>
                        <a:t> of aquifers</a:t>
                      </a:r>
                      <a:endParaRPr lang="en-US" sz="1050" dirty="0" smtClean="0">
                        <a:latin typeface="Palatino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effect of shafts on nature</a:t>
                      </a:r>
                      <a:endParaRPr lang="en-GB" sz="1050" dirty="0">
                        <a:latin typeface="Palatino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effects of shafts on urban areas</a:t>
                      </a:r>
                      <a:endParaRPr lang="en-GB" sz="1050" dirty="0">
                        <a:latin typeface="Palatino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b="1" dirty="0" smtClean="0"/>
                        <a:t>Total</a:t>
                      </a:r>
                      <a:endParaRPr lang="en-GB" sz="1050" b="1" dirty="0">
                        <a:latin typeface="Palatino" pitchFamily="18" charset="0"/>
                      </a:endParaRPr>
                    </a:p>
                  </a:txBody>
                  <a:tcPr vert="vert270" anchor="ctr"/>
                </a:tc>
              </a:tr>
              <a:tr h="231454">
                <a:tc>
                  <a:txBody>
                    <a:bodyPr/>
                    <a:lstStyle/>
                    <a:p>
                      <a:r>
                        <a:rPr lang="en-US" sz="1050" b="1" dirty="0" smtClean="0"/>
                        <a:t>Jura</a:t>
                      </a:r>
                      <a:r>
                        <a:rPr lang="en-US" sz="1050" b="1" baseline="0" dirty="0" smtClean="0"/>
                        <a:t> 80</a:t>
                      </a:r>
                      <a:endParaRPr lang="en-GB" sz="1050" b="1" dirty="0">
                        <a:latin typeface="Palatino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50" dirty="0" smtClean="0"/>
                        <a:t>5</a:t>
                      </a:r>
                      <a:endParaRPr lang="en-GB" sz="1050" dirty="0">
                        <a:latin typeface="Palatino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50" dirty="0" smtClean="0"/>
                        <a:t>3</a:t>
                      </a:r>
                      <a:endParaRPr lang="en-GB" sz="1050" dirty="0">
                        <a:latin typeface="Palatino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50" dirty="0" smtClean="0"/>
                        <a:t>0</a:t>
                      </a:r>
                      <a:endParaRPr lang="en-GB" sz="1050" dirty="0">
                        <a:latin typeface="Palatino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50" dirty="0" smtClean="0"/>
                        <a:t>0</a:t>
                      </a:r>
                      <a:endParaRPr lang="en-GB" sz="1050" dirty="0">
                        <a:latin typeface="Palatino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50" dirty="0" smtClean="0"/>
                        <a:t>5</a:t>
                      </a:r>
                      <a:endParaRPr lang="en-GB" sz="1050" dirty="0">
                        <a:latin typeface="Palatino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50" dirty="0" smtClean="0"/>
                        <a:t>4</a:t>
                      </a:r>
                      <a:endParaRPr lang="en-GB" sz="1050" dirty="0">
                        <a:latin typeface="Palatino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50" dirty="0" smtClean="0"/>
                        <a:t>5</a:t>
                      </a:r>
                      <a:endParaRPr lang="en-GB" sz="1050" dirty="0">
                        <a:latin typeface="Palatino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50" dirty="0" smtClean="0"/>
                        <a:t>5</a:t>
                      </a:r>
                      <a:endParaRPr lang="en-GB" sz="1050" dirty="0">
                        <a:latin typeface="Palatino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50" dirty="0" smtClean="0"/>
                        <a:t>4</a:t>
                      </a:r>
                      <a:endParaRPr lang="en-GB" sz="1050" dirty="0">
                        <a:latin typeface="Palatino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50" dirty="0" smtClean="0"/>
                        <a:t>2</a:t>
                      </a:r>
                      <a:endParaRPr lang="en-GB" sz="1050" dirty="0">
                        <a:latin typeface="Palatino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50" b="1" dirty="0" smtClean="0"/>
                        <a:t>33</a:t>
                      </a:r>
                      <a:endParaRPr lang="en-GB" sz="1050" b="1" dirty="0">
                        <a:latin typeface="Palatino" pitchFamily="18" charset="0"/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</a:tr>
              <a:tr h="231454">
                <a:tc>
                  <a:txBody>
                    <a:bodyPr/>
                    <a:lstStyle/>
                    <a:p>
                      <a:r>
                        <a:rPr lang="en-US" sz="1050" b="1" dirty="0" smtClean="0"/>
                        <a:t>Lake</a:t>
                      </a:r>
                      <a:r>
                        <a:rPr lang="en-US" sz="1050" b="1" baseline="0" dirty="0" smtClean="0"/>
                        <a:t> 80</a:t>
                      </a:r>
                      <a:endParaRPr lang="en-GB" sz="1050" b="1" dirty="0">
                        <a:latin typeface="Palatino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50" dirty="0" smtClean="0"/>
                        <a:t>2</a:t>
                      </a:r>
                      <a:endParaRPr lang="en-GB" sz="1050" dirty="0">
                        <a:latin typeface="Palatino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50" dirty="0" smtClean="0"/>
                        <a:t>0</a:t>
                      </a:r>
                      <a:endParaRPr lang="en-GB" sz="1050" dirty="0">
                        <a:latin typeface="Palatino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50" dirty="0" smtClean="0"/>
                        <a:t>3</a:t>
                      </a:r>
                      <a:endParaRPr lang="en-GB" sz="1050" dirty="0">
                        <a:latin typeface="Palatino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50" dirty="0" smtClean="0"/>
                        <a:t>3</a:t>
                      </a:r>
                      <a:endParaRPr lang="en-GB" sz="1050" dirty="0">
                        <a:latin typeface="Palatino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50" dirty="0" smtClean="0"/>
                        <a:t>3</a:t>
                      </a:r>
                      <a:endParaRPr lang="en-GB" sz="1050" dirty="0">
                        <a:latin typeface="Palatino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50" dirty="0" smtClean="0"/>
                        <a:t>3</a:t>
                      </a:r>
                      <a:endParaRPr lang="en-GB" sz="1050" dirty="0">
                        <a:latin typeface="Palatino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50" dirty="0" smtClean="0"/>
                        <a:t>2</a:t>
                      </a:r>
                      <a:endParaRPr lang="en-GB" sz="1050" dirty="0">
                        <a:latin typeface="Palatino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50" dirty="0" smtClean="0"/>
                        <a:t>2</a:t>
                      </a:r>
                      <a:endParaRPr lang="en-GB" sz="1050" dirty="0">
                        <a:latin typeface="Palatino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50" dirty="0" smtClean="0"/>
                        <a:t>3</a:t>
                      </a:r>
                      <a:endParaRPr lang="en-GB" sz="1050" dirty="0">
                        <a:latin typeface="Palatino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50" dirty="0" smtClean="0"/>
                        <a:t>2</a:t>
                      </a:r>
                      <a:endParaRPr lang="en-GB" sz="1050" dirty="0">
                        <a:latin typeface="Palatino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50" b="1" dirty="0" smtClean="0"/>
                        <a:t>23</a:t>
                      </a:r>
                      <a:endParaRPr lang="en-GB" sz="1050" b="1" dirty="0">
                        <a:latin typeface="Palatino" pitchFamily="18" charset="0"/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</a:tr>
              <a:tr h="231454">
                <a:tc>
                  <a:txBody>
                    <a:bodyPr/>
                    <a:lstStyle/>
                    <a:p>
                      <a:r>
                        <a:rPr lang="en-US" sz="1050" b="1" dirty="0" smtClean="0"/>
                        <a:t>Lake 47</a:t>
                      </a:r>
                      <a:endParaRPr lang="en-GB" sz="1050" b="1" dirty="0">
                        <a:latin typeface="Palatino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50" dirty="0" smtClean="0"/>
                        <a:t>1</a:t>
                      </a:r>
                      <a:endParaRPr lang="en-GB" sz="1050" dirty="0">
                        <a:latin typeface="Palatino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50" dirty="0" smtClean="0"/>
                        <a:t>0</a:t>
                      </a:r>
                      <a:endParaRPr lang="en-GB" sz="1050" dirty="0">
                        <a:latin typeface="Palatino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50" dirty="0" smtClean="0"/>
                        <a:t>2</a:t>
                      </a:r>
                      <a:endParaRPr lang="en-GB" sz="1050" dirty="0">
                        <a:latin typeface="Palatino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50" dirty="0" smtClean="0"/>
                        <a:t>2</a:t>
                      </a:r>
                      <a:endParaRPr lang="en-GB" sz="1050" dirty="0">
                        <a:latin typeface="Palatino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50" dirty="0" smtClean="0"/>
                        <a:t>2</a:t>
                      </a:r>
                      <a:endParaRPr lang="en-GB" sz="1050" dirty="0">
                        <a:latin typeface="Palatino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50" dirty="0" smtClean="0"/>
                        <a:t>2</a:t>
                      </a:r>
                      <a:endParaRPr lang="en-GB" sz="1050" dirty="0">
                        <a:latin typeface="Palatino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50" dirty="0" smtClean="0"/>
                        <a:t>1</a:t>
                      </a:r>
                      <a:endParaRPr lang="en-GB" sz="1050" dirty="0">
                        <a:latin typeface="Palatino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50" dirty="0" smtClean="0"/>
                        <a:t>1</a:t>
                      </a:r>
                      <a:endParaRPr lang="en-GB" sz="1050" dirty="0">
                        <a:latin typeface="Palatino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50" dirty="0" smtClean="0"/>
                        <a:t>2</a:t>
                      </a:r>
                      <a:endParaRPr lang="en-GB" sz="1050" dirty="0">
                        <a:latin typeface="Palatino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50" dirty="0" smtClean="0"/>
                        <a:t>5</a:t>
                      </a:r>
                      <a:endParaRPr lang="en-GB" sz="1050" dirty="0">
                        <a:latin typeface="Palatino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50" b="1" dirty="0" smtClean="0"/>
                        <a:t>18</a:t>
                      </a:r>
                      <a:endParaRPr lang="en-GB" sz="1050" b="1" dirty="0">
                        <a:latin typeface="Palatino" pitchFamily="18" charset="0"/>
                      </a:endParaRPr>
                    </a:p>
                  </a:txBody>
                  <a:tcPr>
                    <a:solidFill>
                      <a:schemeClr val="accent3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160723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5934" y="909055"/>
            <a:ext cx="8229600" cy="4525963"/>
          </a:xfrm>
        </p:spPr>
        <p:txBody>
          <a:bodyPr/>
          <a:lstStyle/>
          <a:p>
            <a:r>
              <a:rPr lang="en-US" sz="2200" dirty="0" smtClean="0"/>
              <a:t>Optimization studies for the project configuration have been started</a:t>
            </a:r>
          </a:p>
          <a:p>
            <a:pPr lvl="1"/>
            <a:r>
              <a:rPr lang="en-US" sz="2000" dirty="0" smtClean="0"/>
              <a:t>Bypass tunnel in geological and environmental sensitive area</a:t>
            </a:r>
          </a:p>
          <a:p>
            <a:pPr lvl="1"/>
            <a:r>
              <a:rPr lang="en-US" sz="2000" dirty="0" smtClean="0"/>
              <a:t>Inclined access tunnel in urban area</a:t>
            </a:r>
          </a:p>
          <a:p>
            <a:pPr marL="457200" lvl="1" indent="0">
              <a:buNone/>
            </a:pPr>
            <a:r>
              <a:rPr lang="en-US" sz="2000" dirty="0" smtClean="0"/>
              <a:t> </a:t>
            </a:r>
          </a:p>
          <a:p>
            <a:r>
              <a:rPr lang="en-US" sz="2200" dirty="0" smtClean="0"/>
              <a:t>More optimization studies needed</a:t>
            </a:r>
          </a:p>
          <a:p>
            <a:pPr lvl="1"/>
            <a:r>
              <a:rPr lang="en-US" sz="2000" dirty="0" smtClean="0"/>
              <a:t>Incline tunnel?</a:t>
            </a:r>
          </a:p>
          <a:p>
            <a:pPr lvl="1"/>
            <a:r>
              <a:rPr lang="en-US" sz="2000" dirty="0" smtClean="0"/>
              <a:t>More bypass tunnels?</a:t>
            </a:r>
          </a:p>
          <a:p>
            <a:pPr marL="457200" lvl="1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    </a:t>
            </a:r>
            <a:endParaRPr lang="en-US" sz="180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21 February 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John Osborne &amp; Caroline Waaijer (CERN)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BCD317D-4DF2-B341-8D7E-3CFA921A51C4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37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785811" y="36513"/>
            <a:ext cx="8240713" cy="515937"/>
          </a:xfrm>
        </p:spPr>
        <p:txBody>
          <a:bodyPr/>
          <a:lstStyle/>
          <a:p>
            <a:r>
              <a:rPr lang="en-US" dirty="0" smtClean="0"/>
              <a:t>CE considerations                      Optimization</a:t>
            </a:r>
            <a:endParaRPr lang="en-GB" i="1" dirty="0"/>
          </a:p>
        </p:txBody>
      </p:sp>
      <p:pic>
        <p:nvPicPr>
          <p:cNvPr id="10" name="Picture 9" descr="80kmLakeside_bypasses.pd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23" t="3411" r="9806" b="5873"/>
          <a:stretch/>
        </p:blipFill>
        <p:spPr>
          <a:xfrm>
            <a:off x="4997303" y="3241783"/>
            <a:ext cx="4146183" cy="3297245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900" y="5004090"/>
            <a:ext cx="4867788" cy="15243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151140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Ring Collider R &amp; D items: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371600"/>
            <a:ext cx="7772400" cy="4933666"/>
          </a:xfrm>
        </p:spPr>
        <p:txBody>
          <a:bodyPr/>
          <a:lstStyle/>
          <a:p>
            <a:pPr marL="514350" indent="-514350"/>
            <a:r>
              <a:rPr lang="en-US" dirty="0" smtClean="0"/>
              <a:t>Much related beam physics will be studied at Super KEK-B (2015 </a:t>
            </a:r>
            <a:r>
              <a:rPr lang="en-US" dirty="0" smtClean="0">
                <a:sym typeface="Wingdings" pitchFamily="2" charset="2"/>
              </a:rPr>
              <a:t>)</a:t>
            </a:r>
          </a:p>
          <a:p>
            <a:pPr lvl="1"/>
            <a:r>
              <a:rPr lang="en-US" dirty="0" smtClean="0"/>
              <a:t>IR optics </a:t>
            </a:r>
            <a:r>
              <a:rPr lang="en-US" dirty="0"/>
              <a:t>and vertical </a:t>
            </a:r>
            <a:r>
              <a:rPr lang="en-US" dirty="0" err="1"/>
              <a:t>emittance</a:t>
            </a:r>
            <a:r>
              <a:rPr lang="en-US" dirty="0"/>
              <a:t> will </a:t>
            </a:r>
            <a:r>
              <a:rPr lang="en-US" dirty="0" smtClean="0"/>
              <a:t>be checked. </a:t>
            </a:r>
            <a:r>
              <a:rPr lang="en-US" dirty="0" err="1"/>
              <a:t>SuperKEKB</a:t>
            </a:r>
            <a:r>
              <a:rPr lang="en-US" dirty="0"/>
              <a:t> will try to x10 smaller </a:t>
            </a:r>
            <a:r>
              <a:rPr lang="en-US" dirty="0" err="1"/>
              <a:t>vert</a:t>
            </a:r>
            <a:r>
              <a:rPr lang="en-US" dirty="0"/>
              <a:t> </a:t>
            </a:r>
            <a:r>
              <a:rPr lang="en-US" dirty="0" err="1" smtClean="0"/>
              <a:t>emittance</a:t>
            </a:r>
            <a:r>
              <a:rPr lang="en-US" dirty="0" smtClean="0"/>
              <a:t> (than LEP) </a:t>
            </a:r>
            <a:r>
              <a:rPr lang="en-US" dirty="0"/>
              <a:t>with full beam-beam.</a:t>
            </a:r>
          </a:p>
          <a:p>
            <a:pPr marL="514350" indent="-514350"/>
            <a:r>
              <a:rPr lang="en-US" dirty="0" smtClean="0"/>
              <a:t>CERN-region ring ‘optimization’ work</a:t>
            </a:r>
          </a:p>
          <a:p>
            <a:pPr marL="914400" lvl="1" indent="-514350"/>
            <a:r>
              <a:rPr lang="en-US" dirty="0" smtClean="0"/>
              <a:t>Avoiding Karst geology (conclusion of 21.02 meeting)</a:t>
            </a:r>
            <a:endParaRPr lang="en-US" dirty="0"/>
          </a:p>
          <a:p>
            <a:pPr marL="514350" indent="-514350"/>
            <a:r>
              <a:rPr lang="en-US" dirty="0" smtClean="0"/>
              <a:t>Large ring cost is not substantially smaller than ILC</a:t>
            </a:r>
          </a:p>
          <a:p>
            <a:pPr marL="914400" lvl="1" indent="-514350"/>
            <a:r>
              <a:rPr lang="en-US" dirty="0" smtClean="0"/>
              <a:t>Energy consumption is excessive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000000"/>
                </a:solidFill>
              </a:rPr>
              <a:t>10 March, 2013</a:t>
            </a:r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Marc Ross, SLAC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16109-CDFC-914A-8989-F1DE13FE790C}" type="slidenum">
              <a:rPr lang="en-GB" smtClean="0">
                <a:solidFill>
                  <a:srgbClr val="000000"/>
                </a:solidFill>
              </a:rPr>
              <a:pPr/>
              <a:t>38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919142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Two Alternatives to ILC (2):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371600"/>
            <a:ext cx="7772400" cy="4933666"/>
          </a:xfrm>
        </p:spPr>
        <p:txBody>
          <a:bodyPr/>
          <a:lstStyle/>
          <a:p>
            <a:pPr marL="514350" indent="-514350">
              <a:buFont typeface="+mj-lt"/>
              <a:buAutoNum type="arabicPeriod" startAt="2"/>
            </a:pPr>
            <a:r>
              <a:rPr lang="en-US" dirty="0" smtClean="0"/>
              <a:t>Muon colliders</a:t>
            </a:r>
          </a:p>
          <a:p>
            <a:pPr marL="914400" lvl="1" indent="-514350"/>
            <a:r>
              <a:rPr lang="en-US" dirty="0" smtClean="0"/>
              <a:t>Very High energy without enormous tunneling</a:t>
            </a:r>
          </a:p>
          <a:p>
            <a:pPr marL="0" indent="0">
              <a:buNone/>
            </a:pPr>
            <a:r>
              <a:rPr lang="en-US" dirty="0" smtClean="0"/>
              <a:t>Basic R &amp; D needed in four technical areas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dirty="0" smtClean="0">
                <a:solidFill>
                  <a:srgbClr val="C00000"/>
                </a:solidFill>
              </a:rPr>
              <a:t>Normal Conducting RF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dirty="0" smtClean="0">
                <a:solidFill>
                  <a:srgbClr val="C00000"/>
                </a:solidFill>
              </a:rPr>
              <a:t>Superconducting RF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dirty="0" smtClean="0">
                <a:solidFill>
                  <a:srgbClr val="C00000"/>
                </a:solidFill>
              </a:rPr>
              <a:t>High Field magnets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dirty="0" smtClean="0">
                <a:solidFill>
                  <a:srgbClr val="C00000"/>
                </a:solidFill>
              </a:rPr>
              <a:t>Targeting</a:t>
            </a:r>
          </a:p>
          <a:p>
            <a:pPr marL="0" indent="0">
              <a:buNone/>
            </a:pPr>
            <a:r>
              <a:rPr lang="en-US" dirty="0" smtClean="0"/>
              <a:t>System demonstrations: 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dirty="0" smtClean="0">
                <a:solidFill>
                  <a:srgbClr val="C00000"/>
                </a:solidFill>
              </a:rPr>
              <a:t>beam cooling and 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dirty="0" smtClean="0">
                <a:solidFill>
                  <a:srgbClr val="C00000"/>
                </a:solidFill>
              </a:rPr>
              <a:t>high power-on-target </a:t>
            </a:r>
          </a:p>
          <a:p>
            <a:pPr marL="914400" lvl="1" indent="-514350">
              <a:buFont typeface="+mj-lt"/>
              <a:buAutoNum type="arabicPeriod" startAt="2"/>
            </a:pP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000000"/>
                </a:solidFill>
              </a:rPr>
              <a:t>10 March, 2013</a:t>
            </a:r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Marc Ross, SLAC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16109-CDFC-914A-8989-F1DE13FE790C}" type="slidenum">
              <a:rPr lang="en-GB" smtClean="0">
                <a:solidFill>
                  <a:srgbClr val="000000"/>
                </a:solidFill>
              </a:rPr>
              <a:pPr/>
              <a:t>39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298101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9397" cy="63871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542925" y="67389"/>
            <a:ext cx="2444900" cy="461665"/>
          </a:xfrm>
          <a:prstGeom prst="rect">
            <a:avLst/>
          </a:prstGeom>
          <a:solidFill>
            <a:srgbClr val="DAEDEF"/>
          </a:solidFill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ILC Parameters</a:t>
            </a:r>
            <a:endParaRPr lang="en-US" sz="2400" dirty="0">
              <a:solidFill>
                <a:srgbClr val="FF0000"/>
              </a:solidFill>
            </a:endParaRPr>
          </a:p>
        </p:txBody>
      </p:sp>
      <p:sp>
        <p:nvSpPr>
          <p:cNvPr id="9" name="Rectangle 8"/>
          <p:cNvSpPr/>
          <p:nvPr/>
        </p:nvSpPr>
        <p:spPr bwMode="auto">
          <a:xfrm>
            <a:off x="4820876" y="5357789"/>
            <a:ext cx="728222" cy="171828"/>
          </a:xfrm>
          <a:prstGeom prst="rect">
            <a:avLst/>
          </a:prstGeom>
          <a:noFill/>
          <a:ln w="2857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2" name="Rectangle 11"/>
          <p:cNvSpPr/>
          <p:nvPr/>
        </p:nvSpPr>
        <p:spPr bwMode="auto">
          <a:xfrm>
            <a:off x="8415778" y="5357789"/>
            <a:ext cx="728222" cy="171828"/>
          </a:xfrm>
          <a:prstGeom prst="rect">
            <a:avLst/>
          </a:prstGeom>
          <a:noFill/>
          <a:ln w="2857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3" name="Rectangle 12"/>
          <p:cNvSpPr/>
          <p:nvPr/>
        </p:nvSpPr>
        <p:spPr bwMode="auto">
          <a:xfrm>
            <a:off x="4793579" y="2229277"/>
            <a:ext cx="728222" cy="171828"/>
          </a:xfrm>
          <a:prstGeom prst="rect">
            <a:avLst/>
          </a:prstGeom>
          <a:noFill/>
          <a:ln w="2857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4" name="Rectangle 13"/>
          <p:cNvSpPr/>
          <p:nvPr/>
        </p:nvSpPr>
        <p:spPr bwMode="auto">
          <a:xfrm>
            <a:off x="8388481" y="2229277"/>
            <a:ext cx="728222" cy="171828"/>
          </a:xfrm>
          <a:prstGeom prst="rect">
            <a:avLst/>
          </a:prstGeom>
          <a:noFill/>
          <a:ln w="2857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6" name="Rectangle 15"/>
          <p:cNvSpPr/>
          <p:nvPr/>
        </p:nvSpPr>
        <p:spPr bwMode="auto">
          <a:xfrm>
            <a:off x="4779931" y="570925"/>
            <a:ext cx="728222" cy="171828"/>
          </a:xfrm>
          <a:prstGeom prst="rect">
            <a:avLst/>
          </a:prstGeom>
          <a:noFill/>
          <a:ln w="2857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7" name="Rectangle 16"/>
          <p:cNvSpPr/>
          <p:nvPr/>
        </p:nvSpPr>
        <p:spPr bwMode="auto">
          <a:xfrm>
            <a:off x="8374833" y="570925"/>
            <a:ext cx="728222" cy="171828"/>
          </a:xfrm>
          <a:prstGeom prst="rect">
            <a:avLst/>
          </a:prstGeom>
          <a:noFill/>
          <a:ln w="2857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cxnSp>
        <p:nvCxnSpPr>
          <p:cNvPr id="18" name="Straight Connector 17"/>
          <p:cNvCxnSpPr/>
          <p:nvPr/>
        </p:nvCxnSpPr>
        <p:spPr bwMode="auto">
          <a:xfrm>
            <a:off x="146649" y="2401105"/>
            <a:ext cx="1414732" cy="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0" name="Straight Connector 19"/>
          <p:cNvCxnSpPr/>
          <p:nvPr/>
        </p:nvCxnSpPr>
        <p:spPr bwMode="auto">
          <a:xfrm>
            <a:off x="146649" y="5529617"/>
            <a:ext cx="1940943" cy="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" name="Rectangle 1"/>
          <p:cNvSpPr/>
          <p:nvPr/>
        </p:nvSpPr>
        <p:spPr bwMode="auto">
          <a:xfrm>
            <a:off x="5841241" y="529054"/>
            <a:ext cx="614150" cy="5748916"/>
          </a:xfrm>
          <a:prstGeom prst="rect">
            <a:avLst/>
          </a:prstGeom>
          <a:noFill/>
          <a:ln w="38100" cap="flat" cmpd="sng" algn="ctr">
            <a:solidFill>
              <a:srgbClr val="0000CC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34878241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U.S. </a:t>
            </a:r>
            <a:r>
              <a:rPr lang="en-US" dirty="0" err="1" smtClean="0"/>
              <a:t>Muon</a:t>
            </a:r>
            <a:r>
              <a:rPr lang="en-US" dirty="0" smtClean="0"/>
              <a:t> Accelerator Program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Mark Palmer</a:t>
            </a:r>
          </a:p>
          <a:p>
            <a:r>
              <a:rPr lang="en-US" i="1" dirty="0" smtClean="0">
                <a:solidFill>
                  <a:srgbClr val="17375E"/>
                </a:solidFill>
              </a:rPr>
              <a:t>Frontier Facilities Meeting</a:t>
            </a:r>
            <a:br>
              <a:rPr lang="en-US" i="1" dirty="0" smtClean="0">
                <a:solidFill>
                  <a:srgbClr val="17375E"/>
                </a:solidFill>
              </a:rPr>
            </a:br>
            <a:r>
              <a:rPr lang="en-US" i="1" dirty="0" smtClean="0">
                <a:solidFill>
                  <a:srgbClr val="17375E"/>
                </a:solidFill>
              </a:rPr>
              <a:t>University of Chicago</a:t>
            </a:r>
          </a:p>
          <a:p>
            <a:r>
              <a:rPr lang="en-US" i="1" dirty="0" smtClean="0"/>
              <a:t>February 25, 2013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6468276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Muon</a:t>
            </a:r>
            <a:r>
              <a:rPr lang="en-US" dirty="0" smtClean="0"/>
              <a:t> Accelerators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February 25,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Mark A. Palmer | Frontier Capabilities Workshop (U. Chicago, Feb 25-26, 2013)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FAC83-C8C4-8046-B35B-A89823688311}" type="slidenum">
              <a:rPr lang="en-US" smtClean="0"/>
              <a:pPr/>
              <a:t>41</a:t>
            </a:fld>
            <a:endParaRPr lang="en-US"/>
          </a:p>
        </p:txBody>
      </p:sp>
      <p:pic>
        <p:nvPicPr>
          <p:cNvPr id="3" name="Picture 2" descr="Frontiers_Energy_Scale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3835" y="984775"/>
            <a:ext cx="6266725" cy="5573276"/>
          </a:xfrm>
          <a:prstGeom prst="rect">
            <a:avLst/>
          </a:prstGeom>
        </p:spPr>
      </p:pic>
      <p:grpSp>
        <p:nvGrpSpPr>
          <p:cNvPr id="14" name="Group 13"/>
          <p:cNvGrpSpPr/>
          <p:nvPr/>
        </p:nvGrpSpPr>
        <p:grpSpPr>
          <a:xfrm>
            <a:off x="8270240" y="1950720"/>
            <a:ext cx="868065" cy="4596896"/>
            <a:chOff x="8270240" y="1950720"/>
            <a:chExt cx="868065" cy="4596896"/>
          </a:xfrm>
        </p:grpSpPr>
        <p:sp>
          <p:nvSpPr>
            <p:cNvPr id="8" name="Left Arrow 7"/>
            <p:cNvSpPr/>
            <p:nvPr/>
          </p:nvSpPr>
          <p:spPr>
            <a:xfrm>
              <a:off x="8280400" y="5486400"/>
              <a:ext cx="406400" cy="132080"/>
            </a:xfrm>
            <a:prstGeom prst="leftArrow">
              <a:avLst/>
            </a:prstGeom>
            <a:solidFill>
              <a:schemeClr val="accent3">
                <a:lumMod val="75000"/>
              </a:schemeClr>
            </a:solidFill>
            <a:ln>
              <a:solidFill>
                <a:schemeClr val="accent4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US" sz="1800" b="0">
                <a:solidFill>
                  <a:prstClr val="white"/>
                </a:solidFill>
              </a:endParaRPr>
            </a:p>
          </p:txBody>
        </p:sp>
        <p:sp>
          <p:nvSpPr>
            <p:cNvPr id="10" name="Left Arrow 9"/>
            <p:cNvSpPr/>
            <p:nvPr/>
          </p:nvSpPr>
          <p:spPr>
            <a:xfrm>
              <a:off x="8270240" y="5892800"/>
              <a:ext cx="406400" cy="132080"/>
            </a:xfrm>
            <a:prstGeom prst="leftArrow">
              <a:avLst/>
            </a:prstGeom>
            <a:solidFill>
              <a:schemeClr val="accent3">
                <a:lumMod val="75000"/>
              </a:schemeClr>
            </a:solidFill>
            <a:ln>
              <a:solidFill>
                <a:schemeClr val="accent4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US" sz="1800" b="0">
                <a:solidFill>
                  <a:prstClr val="white"/>
                </a:solidFill>
              </a:endParaRPr>
            </a:p>
          </p:txBody>
        </p:sp>
        <p:sp>
          <p:nvSpPr>
            <p:cNvPr id="11" name="Left Arrow 10"/>
            <p:cNvSpPr/>
            <p:nvPr/>
          </p:nvSpPr>
          <p:spPr>
            <a:xfrm>
              <a:off x="8270240" y="4307840"/>
              <a:ext cx="406400" cy="132080"/>
            </a:xfrm>
            <a:prstGeom prst="leftArrow">
              <a:avLst/>
            </a:prstGeom>
            <a:solidFill>
              <a:schemeClr val="accent3">
                <a:lumMod val="75000"/>
              </a:schemeClr>
            </a:solidFill>
            <a:ln>
              <a:solidFill>
                <a:schemeClr val="accent4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US" sz="1800" b="0">
                <a:solidFill>
                  <a:prstClr val="white"/>
                </a:solidFill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 rot="16200000">
              <a:off x="7515054" y="4924365"/>
              <a:ext cx="2784837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2400" b="0" dirty="0" smtClean="0">
                  <a:solidFill>
                    <a:srgbClr val="9BBB59">
                      <a:lumMod val="50000"/>
                    </a:srgbClr>
                  </a:solidFill>
                  <a:latin typeface="Arial"/>
                  <a:ea typeface="+mn-ea"/>
                  <a:cs typeface="+mn-cs"/>
                </a:rPr>
                <a:t>Program Baselines</a:t>
              </a:r>
              <a:endParaRPr lang="en-US" sz="2400" b="0" dirty="0">
                <a:solidFill>
                  <a:srgbClr val="9BBB59">
                    <a:lumMod val="50000"/>
                  </a:srgbClr>
                </a:solidFill>
                <a:latin typeface="Arial"/>
                <a:ea typeface="+mn-ea"/>
                <a:cs typeface="+mn-cs"/>
              </a:endParaRPr>
            </a:p>
          </p:txBody>
        </p:sp>
        <p:sp>
          <p:nvSpPr>
            <p:cNvPr id="13" name="Left Arrow 12"/>
            <p:cNvSpPr/>
            <p:nvPr/>
          </p:nvSpPr>
          <p:spPr>
            <a:xfrm>
              <a:off x="8270240" y="1950720"/>
              <a:ext cx="406400" cy="132080"/>
            </a:xfrm>
            <a:prstGeom prst="leftArrow">
              <a:avLst/>
            </a:prstGeom>
            <a:solidFill>
              <a:schemeClr val="accent3">
                <a:lumMod val="75000"/>
              </a:schemeClr>
            </a:solidFill>
            <a:ln>
              <a:solidFill>
                <a:schemeClr val="accent4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US" sz="1800" b="0">
                <a:solidFill>
                  <a:prstClr val="white"/>
                </a:solidFill>
              </a:endParaRPr>
            </a:p>
          </p:txBody>
        </p:sp>
      </p:grpSp>
      <p:sp>
        <p:nvSpPr>
          <p:cNvPr id="15" name="Left Arrow 14"/>
          <p:cNvSpPr/>
          <p:nvPr/>
        </p:nvSpPr>
        <p:spPr>
          <a:xfrm>
            <a:off x="8270240" y="4714240"/>
            <a:ext cx="406400" cy="132080"/>
          </a:xfrm>
          <a:prstGeom prst="leftArrow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4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 sz="1800" b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71109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Content Placeholder 9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34645727"/>
              </p:ext>
            </p:extLst>
          </p:nvPr>
        </p:nvGraphicFramePr>
        <p:xfrm>
          <a:off x="-2" y="995681"/>
          <a:ext cx="9144001" cy="5547359"/>
        </p:xfrm>
        <a:graphic>
          <a:graphicData uri="http://schemas.openxmlformats.org/drawingml/2006/table">
            <a:tbl>
              <a:tblPr firstRow="1" bandRow="1">
                <a:tableStyleId>{3C2FFA5D-87B4-456A-9821-1D502468CF0F}</a:tableStyleId>
              </a:tblPr>
              <a:tblGrid>
                <a:gridCol w="710041"/>
                <a:gridCol w="1405660"/>
                <a:gridCol w="1405660"/>
                <a:gridCol w="1405660"/>
                <a:gridCol w="1405660"/>
                <a:gridCol w="1405660"/>
                <a:gridCol w="1405660"/>
              </a:tblGrid>
              <a:tr h="325119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9525" cap="flat" cmpd="sng" algn="ctr">
                      <a:noFill/>
                      <a:prstDash val="solid"/>
                    </a:lnL>
                    <a:lnR>
                      <a:noFill/>
                    </a:lnR>
                    <a:lnT w="9525" cap="flat" cmpd="sng" algn="ctr">
                      <a:noFill/>
                      <a:prstDash val="soli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2010</a:t>
                      </a:r>
                      <a:endParaRPr lang="en-US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noFill/>
                      <a:prstDash val="soli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~2020</a:t>
                      </a:r>
                      <a:endParaRPr lang="en-US" dirty="0"/>
                    </a:p>
                  </a:txBody>
                  <a:tcPr anchor="ctr">
                    <a:lnL>
                      <a:noFill/>
                    </a:lnL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~2030</a:t>
                      </a:r>
                      <a:endParaRPr lang="en-US" dirty="0"/>
                    </a:p>
                  </a:txBody>
                  <a:tcPr anchor="ctr"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1097279">
                <a:tc gridSpan="2">
                  <a:txBody>
                    <a:bodyPr/>
                    <a:lstStyle/>
                    <a:p>
                      <a:r>
                        <a:rPr lang="en-US" dirty="0" err="1" smtClean="0"/>
                        <a:t>Muon</a:t>
                      </a:r>
                      <a:r>
                        <a:rPr lang="en-US" dirty="0" smtClean="0"/>
                        <a:t> Accelerator</a:t>
                      </a:r>
                      <a:r>
                        <a:rPr lang="en-US" baseline="0" dirty="0" smtClean="0"/>
                        <a:t> </a:t>
                      </a:r>
                      <a:br>
                        <a:rPr lang="en-US" baseline="0" dirty="0" smtClean="0"/>
                      </a:br>
                      <a:r>
                        <a:rPr lang="en-US" dirty="0" smtClean="0"/>
                        <a:t>R&amp;D Phase</a:t>
                      </a:r>
                      <a:endParaRPr lang="en-US" dirty="0"/>
                    </a:p>
                  </a:txBody>
                  <a:tcPr anchor="ctr"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1534160">
                <a:tc gridSpan="2"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Proton Driver Implementation </a:t>
                      </a:r>
                      <a:br>
                        <a:rPr lang="en-US" dirty="0" smtClean="0"/>
                      </a:br>
                      <a:r>
                        <a:rPr lang="en-US" dirty="0" smtClean="0"/>
                        <a:t>(Project X @ FNAL)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1524000">
                <a:tc gridSpan="2"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Intensity</a:t>
                      </a:r>
                      <a:r>
                        <a:rPr lang="en-US" baseline="0" dirty="0" smtClean="0"/>
                        <a:t> Frontier</a:t>
                      </a:r>
                      <a:endParaRPr lang="en-US" dirty="0" smtClean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026160">
                <a:tc gridSpan="2">
                  <a:txBody>
                    <a:bodyPr/>
                    <a:lstStyle/>
                    <a:p>
                      <a:r>
                        <a:rPr lang="en-US" dirty="0" smtClean="0"/>
                        <a:t>Energy Frontier</a:t>
                      </a:r>
                      <a:endParaRPr lang="en-US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3192"/>
            <a:ext cx="8269284" cy="987967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The </a:t>
            </a:r>
            <a:r>
              <a:rPr lang="en-US" dirty="0" err="1" smtClean="0"/>
              <a:t>Muon</a:t>
            </a:r>
            <a:r>
              <a:rPr lang="en-US" dirty="0" smtClean="0"/>
              <a:t> Accelerator Program Timeline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934" y="6567009"/>
            <a:ext cx="1732895" cy="285745"/>
          </a:xfrm>
        </p:spPr>
        <p:txBody>
          <a:bodyPr/>
          <a:lstStyle/>
          <a:p>
            <a:r>
              <a:rPr lang="en-US" smtClean="0"/>
              <a:t>February 25, 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32895" y="6557776"/>
            <a:ext cx="5674901" cy="310384"/>
          </a:xfrm>
        </p:spPr>
        <p:txBody>
          <a:bodyPr/>
          <a:lstStyle/>
          <a:p>
            <a:r>
              <a:rPr lang="en-US" smtClean="0"/>
              <a:t>Mark A. Palmer | Frontier Capabilities Workshop (U. Chicago, Feb 25-26, 2013)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407796" y="6578096"/>
            <a:ext cx="1736203" cy="310384"/>
          </a:xfrm>
        </p:spPr>
        <p:txBody>
          <a:bodyPr/>
          <a:lstStyle/>
          <a:p>
            <a:fld id="{8A5FAC83-C8C4-8046-B35B-A89823688311}" type="slidenum">
              <a:rPr lang="en-US" smtClean="0"/>
              <a:pPr/>
              <a:t>42</a:t>
            </a:fld>
            <a:endParaRPr lang="en-US"/>
          </a:p>
        </p:txBody>
      </p:sp>
      <p:grpSp>
        <p:nvGrpSpPr>
          <p:cNvPr id="3" name="Group 2"/>
          <p:cNvGrpSpPr/>
          <p:nvPr/>
        </p:nvGrpSpPr>
        <p:grpSpPr>
          <a:xfrm>
            <a:off x="1447800" y="1399261"/>
            <a:ext cx="7696200" cy="5123459"/>
            <a:chOff x="1447800" y="1399261"/>
            <a:chExt cx="7696200" cy="5123459"/>
          </a:xfrm>
        </p:grpSpPr>
        <p:sp>
          <p:nvSpPr>
            <p:cNvPr id="11" name="Chevron 10"/>
            <p:cNvSpPr/>
            <p:nvPr/>
          </p:nvSpPr>
          <p:spPr>
            <a:xfrm>
              <a:off x="2346960" y="1399261"/>
              <a:ext cx="2032000" cy="477773"/>
            </a:xfrm>
            <a:prstGeom prst="chevron">
              <a:avLst/>
            </a:prstGeom>
            <a:gradFill>
              <a:gsLst>
                <a:gs pos="0">
                  <a:schemeClr val="tx2">
                    <a:lumMod val="50000"/>
                  </a:schemeClr>
                </a:gs>
                <a:gs pos="100000">
                  <a:schemeClr val="accent2">
                    <a:lumMod val="75000"/>
                  </a:schemeClr>
                </a:gs>
                <a:gs pos="15000">
                  <a:schemeClr val="tx2">
                    <a:lumMod val="75000"/>
                  </a:schemeClr>
                </a:gs>
              </a:gsLst>
              <a:lin ang="0" scaled="0"/>
            </a:gradFill>
            <a:ln w="38100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61539" tIns="30770" rIns="61539" bIns="30770" rtlCol="0" anchor="ctr"/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1400" b="0" dirty="0" smtClean="0">
                  <a:solidFill>
                    <a:srgbClr val="FFFFFF"/>
                  </a:solidFill>
                </a:rPr>
                <a:t>MAP Feasibility Assessment</a:t>
              </a:r>
              <a:endParaRPr lang="en-US" sz="1400" b="0" dirty="0">
                <a:solidFill>
                  <a:srgbClr val="FFFFFF"/>
                </a:solidFill>
              </a:endParaRPr>
            </a:p>
          </p:txBody>
        </p:sp>
        <p:sp>
          <p:nvSpPr>
            <p:cNvPr id="12" name="Chevron 11"/>
            <p:cNvSpPr/>
            <p:nvPr/>
          </p:nvSpPr>
          <p:spPr>
            <a:xfrm>
              <a:off x="4166756" y="1401395"/>
              <a:ext cx="1939404" cy="477773"/>
            </a:xfrm>
            <a:prstGeom prst="chevron">
              <a:avLst/>
            </a:prstGeom>
            <a:gradFill>
              <a:gsLst>
                <a:gs pos="0">
                  <a:schemeClr val="tx2">
                    <a:lumMod val="50000"/>
                  </a:schemeClr>
                </a:gs>
                <a:gs pos="100000">
                  <a:schemeClr val="accent2">
                    <a:lumMod val="75000"/>
                  </a:schemeClr>
                </a:gs>
                <a:gs pos="15000">
                  <a:schemeClr val="tx2">
                    <a:lumMod val="75000"/>
                  </a:schemeClr>
                </a:gs>
              </a:gsLst>
              <a:lin ang="0" scaled="0"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61539" tIns="30770" rIns="61539" bIns="30770" rtlCol="0" anchor="ctr"/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1400" b="0" dirty="0" smtClean="0">
                  <a:solidFill>
                    <a:srgbClr val="FFFFFF"/>
                  </a:solidFill>
                </a:rPr>
                <a:t>Advanced Systems R&amp;D</a:t>
              </a:r>
              <a:endParaRPr lang="en-US" sz="1400" b="0" dirty="0">
                <a:solidFill>
                  <a:srgbClr val="FFFFFF"/>
                </a:solidFill>
              </a:endParaRPr>
            </a:p>
          </p:txBody>
        </p:sp>
        <p:sp>
          <p:nvSpPr>
            <p:cNvPr id="14" name="Chevron 13"/>
            <p:cNvSpPr/>
            <p:nvPr/>
          </p:nvSpPr>
          <p:spPr>
            <a:xfrm>
              <a:off x="1447800" y="1929968"/>
              <a:ext cx="3517899" cy="477773"/>
            </a:xfrm>
            <a:prstGeom prst="chevron">
              <a:avLst/>
            </a:prstGeom>
            <a:gradFill>
              <a:gsLst>
                <a:gs pos="0">
                  <a:schemeClr val="tx2">
                    <a:lumMod val="50000"/>
                  </a:schemeClr>
                </a:gs>
                <a:gs pos="100000">
                  <a:schemeClr val="accent2">
                    <a:lumMod val="75000"/>
                  </a:schemeClr>
                </a:gs>
                <a:gs pos="15000">
                  <a:schemeClr val="tx2">
                    <a:lumMod val="75000"/>
                  </a:schemeClr>
                </a:gs>
              </a:gsLst>
              <a:lin ang="0" scaled="0"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61539" tIns="30770" rIns="61539" bIns="30770" rtlCol="0" anchor="ctr"/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1400" b="0" dirty="0" smtClean="0">
                  <a:solidFill>
                    <a:srgbClr val="FFFFFF"/>
                  </a:solidFill>
                </a:rPr>
                <a:t>   </a:t>
              </a:r>
              <a:r>
                <a:rPr lang="en-US" sz="1400" b="0" dirty="0" err="1" smtClean="0">
                  <a:solidFill>
                    <a:srgbClr val="FFFFFF"/>
                  </a:solidFill>
                </a:rPr>
                <a:t>Muon</a:t>
              </a:r>
              <a:r>
                <a:rPr lang="en-US" sz="1400" b="0" dirty="0" smtClean="0">
                  <a:solidFill>
                    <a:srgbClr val="FFFFFF"/>
                  </a:solidFill>
                </a:rPr>
                <a:t> Ionization Cooling Experiment (MICE)</a:t>
              </a:r>
              <a:endParaRPr lang="en-US" sz="1400" b="0" dirty="0">
                <a:solidFill>
                  <a:srgbClr val="FFFFFF"/>
                </a:solidFill>
              </a:endParaRPr>
            </a:p>
          </p:txBody>
        </p:sp>
        <p:sp>
          <p:nvSpPr>
            <p:cNvPr id="15" name="Chevron 14"/>
            <p:cNvSpPr/>
            <p:nvPr/>
          </p:nvSpPr>
          <p:spPr>
            <a:xfrm>
              <a:off x="2067560" y="1399261"/>
              <a:ext cx="497840" cy="477773"/>
            </a:xfrm>
            <a:prstGeom prst="chevron">
              <a:avLst/>
            </a:prstGeom>
            <a:gradFill>
              <a:gsLst>
                <a:gs pos="0">
                  <a:schemeClr val="tx2">
                    <a:lumMod val="50000"/>
                  </a:schemeClr>
                </a:gs>
                <a:gs pos="100000">
                  <a:schemeClr val="accent2">
                    <a:lumMod val="75000"/>
                  </a:schemeClr>
                </a:gs>
                <a:gs pos="15000">
                  <a:schemeClr val="tx2">
                    <a:lumMod val="75000"/>
                  </a:schemeClr>
                </a:gs>
              </a:gsLst>
              <a:lin ang="0" scaled="0"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61539" tIns="30770" rIns="61539" bIns="30770" rtlCol="0" anchor="ctr"/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US" sz="1400" b="0" dirty="0">
                <a:solidFill>
                  <a:srgbClr val="FFFFFF"/>
                </a:solidFill>
              </a:endParaRPr>
            </a:p>
          </p:txBody>
        </p:sp>
        <p:sp>
          <p:nvSpPr>
            <p:cNvPr id="16" name="Chevron 15"/>
            <p:cNvSpPr/>
            <p:nvPr/>
          </p:nvSpPr>
          <p:spPr>
            <a:xfrm>
              <a:off x="2067560" y="4010381"/>
              <a:ext cx="1346200" cy="477773"/>
            </a:xfrm>
            <a:prstGeom prst="chevron">
              <a:avLst/>
            </a:prstGeom>
            <a:gradFill>
              <a:gsLst>
                <a:gs pos="0">
                  <a:schemeClr val="tx2">
                    <a:lumMod val="50000"/>
                  </a:schemeClr>
                </a:gs>
                <a:gs pos="100000">
                  <a:schemeClr val="accent2">
                    <a:lumMod val="75000"/>
                  </a:schemeClr>
                </a:gs>
                <a:gs pos="15000">
                  <a:schemeClr val="tx2">
                    <a:lumMod val="75000"/>
                  </a:schemeClr>
                </a:gs>
              </a:gsLst>
              <a:lin ang="0" scaled="0"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61539" tIns="30770" rIns="61539" bIns="30770" rtlCol="0" anchor="ctr"/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1400" b="0" dirty="0" smtClean="0">
                  <a:solidFill>
                    <a:srgbClr val="FFFFFF"/>
                  </a:solidFill>
                </a:rPr>
                <a:t>IDS-NF RDR</a:t>
              </a:r>
              <a:endParaRPr lang="en-US" sz="1400" b="0" dirty="0">
                <a:solidFill>
                  <a:srgbClr val="FFFFFF"/>
                </a:solidFill>
              </a:endParaRPr>
            </a:p>
          </p:txBody>
        </p:sp>
        <p:sp>
          <p:nvSpPr>
            <p:cNvPr id="17" name="Chevron 16"/>
            <p:cNvSpPr/>
            <p:nvPr/>
          </p:nvSpPr>
          <p:spPr>
            <a:xfrm>
              <a:off x="2903220" y="4508474"/>
              <a:ext cx="3202940" cy="477773"/>
            </a:xfrm>
            <a:prstGeom prst="chevron">
              <a:avLst/>
            </a:prstGeom>
            <a:gradFill>
              <a:gsLst>
                <a:gs pos="0">
                  <a:schemeClr val="tx2">
                    <a:lumMod val="50000"/>
                  </a:schemeClr>
                </a:gs>
                <a:gs pos="100000">
                  <a:schemeClr val="accent2">
                    <a:lumMod val="75000"/>
                  </a:schemeClr>
                </a:gs>
                <a:gs pos="15000">
                  <a:schemeClr val="tx2">
                    <a:lumMod val="75000"/>
                  </a:schemeClr>
                </a:gs>
              </a:gsLst>
              <a:lin ang="0" scaled="0"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61539" tIns="30770" rIns="61539" bIns="30770" rtlCol="0" anchor="ctr"/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1400" b="0" dirty="0" smtClean="0">
                  <a:solidFill>
                    <a:srgbClr val="FFFFFF"/>
                  </a:solidFill>
                </a:rPr>
                <a:t>Proposed </a:t>
              </a:r>
              <a:r>
                <a:rPr lang="en-US" sz="1400" b="0" dirty="0" err="1" smtClean="0">
                  <a:solidFill>
                    <a:srgbClr val="FFFFFF"/>
                  </a:solidFill>
                </a:rPr>
                <a:t>Muon</a:t>
              </a:r>
              <a:r>
                <a:rPr lang="en-US" sz="1400" b="0" dirty="0" smtClean="0">
                  <a:solidFill>
                    <a:srgbClr val="FFFFFF"/>
                  </a:solidFill>
                </a:rPr>
                <a:t> Storage Ring Facility (</a:t>
              </a:r>
              <a:r>
                <a:rPr lang="en-US" sz="1400" b="0" dirty="0" err="1" smtClean="0">
                  <a:solidFill>
                    <a:srgbClr val="FFFFFF"/>
                  </a:solidFill>
                  <a:latin typeface="Symbol" charset="2"/>
                  <a:cs typeface="Symbol" charset="2"/>
                </a:rPr>
                <a:t>n</a:t>
              </a:r>
              <a:r>
                <a:rPr lang="en-US" sz="1400" b="0" dirty="0" err="1" smtClean="0">
                  <a:solidFill>
                    <a:srgbClr val="FFFFFF"/>
                  </a:solidFill>
                  <a:cs typeface="Symbol" charset="2"/>
                </a:rPr>
                <a:t>STORM</a:t>
              </a:r>
              <a:r>
                <a:rPr lang="en-US" sz="1400" b="0" dirty="0" smtClean="0">
                  <a:solidFill>
                    <a:srgbClr val="FFFFFF"/>
                  </a:solidFill>
                  <a:cs typeface="Symbol" charset="2"/>
                </a:rPr>
                <a:t>)</a:t>
              </a:r>
              <a:endParaRPr lang="en-US" sz="1400" b="0" dirty="0">
                <a:solidFill>
                  <a:srgbClr val="FFFFFF"/>
                </a:solidFill>
              </a:endParaRPr>
            </a:p>
          </p:txBody>
        </p:sp>
        <p:sp>
          <p:nvSpPr>
            <p:cNvPr id="18" name="Chevron 17"/>
            <p:cNvSpPr/>
            <p:nvPr/>
          </p:nvSpPr>
          <p:spPr>
            <a:xfrm>
              <a:off x="4742180" y="5003748"/>
              <a:ext cx="3924300" cy="477773"/>
            </a:xfrm>
            <a:prstGeom prst="chevron">
              <a:avLst/>
            </a:prstGeom>
            <a:gradFill>
              <a:gsLst>
                <a:gs pos="0">
                  <a:schemeClr val="tx2">
                    <a:lumMod val="50000"/>
                  </a:schemeClr>
                </a:gs>
                <a:gs pos="100000">
                  <a:schemeClr val="accent2">
                    <a:lumMod val="75000"/>
                  </a:schemeClr>
                </a:gs>
                <a:gs pos="15000">
                  <a:schemeClr val="tx2">
                    <a:lumMod val="75000"/>
                  </a:schemeClr>
                </a:gs>
              </a:gsLst>
              <a:lin ang="0" scaled="0"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61539" tIns="30770" rIns="61539" bIns="30770" rtlCol="0" anchor="ctr"/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1400" b="0" dirty="0" smtClean="0">
                  <a:solidFill>
                    <a:srgbClr val="FFFFFF"/>
                  </a:solidFill>
                </a:rPr>
                <a:t>Evolution to Full Spec </a:t>
              </a:r>
              <a:r>
                <a:rPr lang="en-US" sz="1400" b="0" dirty="0" smtClean="0">
                  <a:solidFill>
                    <a:srgbClr val="FFFFFF"/>
                  </a:solidFill>
                  <a:latin typeface="Symbol" charset="2"/>
                  <a:cs typeface="Symbol" charset="2"/>
                </a:rPr>
                <a:t>n</a:t>
              </a:r>
              <a:r>
                <a:rPr lang="en-US" sz="1400" b="0" dirty="0" smtClean="0">
                  <a:solidFill>
                    <a:srgbClr val="FFFFFF"/>
                  </a:solidFill>
                  <a:cs typeface="Symbol" charset="2"/>
                </a:rPr>
                <a:t> Factory</a:t>
              </a:r>
              <a:endParaRPr lang="en-US" sz="1400" b="0" dirty="0">
                <a:solidFill>
                  <a:srgbClr val="FFFFFF"/>
                </a:solidFill>
              </a:endParaRPr>
            </a:p>
          </p:txBody>
        </p:sp>
        <p:sp>
          <p:nvSpPr>
            <p:cNvPr id="20" name="Diamond 19"/>
            <p:cNvSpPr/>
            <p:nvPr/>
          </p:nvSpPr>
          <p:spPr>
            <a:xfrm>
              <a:off x="4742180" y="5130800"/>
              <a:ext cx="223520" cy="223520"/>
            </a:xfrm>
            <a:prstGeom prst="diamond">
              <a:avLst/>
            </a:prstGeom>
            <a:solidFill>
              <a:srgbClr val="FFFF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US" sz="1800" b="0">
                <a:solidFill>
                  <a:prstClr val="white"/>
                </a:solidFill>
              </a:endParaRPr>
            </a:p>
          </p:txBody>
        </p:sp>
        <p:sp>
          <p:nvSpPr>
            <p:cNvPr id="21" name="Chevron 20"/>
            <p:cNvSpPr/>
            <p:nvPr/>
          </p:nvSpPr>
          <p:spPr>
            <a:xfrm>
              <a:off x="4064000" y="5536515"/>
              <a:ext cx="2263140" cy="477773"/>
            </a:xfrm>
            <a:prstGeom prst="chevron">
              <a:avLst/>
            </a:prstGeom>
            <a:gradFill>
              <a:gsLst>
                <a:gs pos="0">
                  <a:schemeClr val="tx2">
                    <a:lumMod val="50000"/>
                  </a:schemeClr>
                </a:gs>
                <a:gs pos="100000">
                  <a:schemeClr val="accent2">
                    <a:lumMod val="75000"/>
                  </a:schemeClr>
                </a:gs>
                <a:gs pos="15000">
                  <a:schemeClr val="tx2">
                    <a:lumMod val="75000"/>
                  </a:schemeClr>
                </a:gs>
              </a:gsLst>
              <a:lin ang="0" scaled="0"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61539" tIns="30770" rIns="61539" bIns="30770" rtlCol="0" anchor="ctr"/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1400" b="0" dirty="0" smtClean="0">
                  <a:solidFill>
                    <a:srgbClr val="FFFFFF"/>
                  </a:solidFill>
                </a:rPr>
                <a:t>Collider Conceptual </a:t>
              </a:r>
              <a:r>
                <a:rPr lang="en-US" sz="1400" b="0" dirty="0" smtClean="0">
                  <a:solidFill>
                    <a:srgbClr val="FFFFFF"/>
                  </a:solidFill>
                  <a:latin typeface="Wingdings"/>
                  <a:ea typeface="Wingdings"/>
                  <a:cs typeface="Wingdings"/>
                  <a:sym typeface="Wingdings"/>
                </a:rPr>
                <a:t></a:t>
              </a:r>
              <a:r>
                <a:rPr lang="en-US" sz="1400" b="0" dirty="0" smtClean="0">
                  <a:solidFill>
                    <a:srgbClr val="FFFFFF"/>
                  </a:solidFill>
                </a:rPr>
                <a:t> Technical Design</a:t>
              </a:r>
              <a:endParaRPr lang="en-US" sz="1400" b="0" dirty="0">
                <a:solidFill>
                  <a:srgbClr val="FFFFFF"/>
                </a:solidFill>
              </a:endParaRPr>
            </a:p>
          </p:txBody>
        </p:sp>
        <p:sp>
          <p:nvSpPr>
            <p:cNvPr id="22" name="Diamond 21"/>
            <p:cNvSpPr/>
            <p:nvPr/>
          </p:nvSpPr>
          <p:spPr>
            <a:xfrm>
              <a:off x="6103620" y="6167120"/>
              <a:ext cx="223520" cy="223520"/>
            </a:xfrm>
            <a:prstGeom prst="diamond">
              <a:avLst/>
            </a:prstGeom>
            <a:solidFill>
              <a:srgbClr val="FFFF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US" sz="1800" b="0">
                <a:solidFill>
                  <a:prstClr val="white"/>
                </a:solidFill>
              </a:endParaRPr>
            </a:p>
          </p:txBody>
        </p:sp>
        <p:sp>
          <p:nvSpPr>
            <p:cNvPr id="23" name="Chevron 22"/>
            <p:cNvSpPr/>
            <p:nvPr/>
          </p:nvSpPr>
          <p:spPr>
            <a:xfrm>
              <a:off x="6103620" y="6044947"/>
              <a:ext cx="3040380" cy="477773"/>
            </a:xfrm>
            <a:prstGeom prst="chevron">
              <a:avLst/>
            </a:prstGeom>
            <a:gradFill>
              <a:gsLst>
                <a:gs pos="0">
                  <a:schemeClr val="tx2">
                    <a:lumMod val="50000"/>
                  </a:schemeClr>
                </a:gs>
                <a:gs pos="100000">
                  <a:schemeClr val="accent2">
                    <a:lumMod val="75000"/>
                  </a:schemeClr>
                </a:gs>
                <a:gs pos="15000">
                  <a:schemeClr val="tx2">
                    <a:lumMod val="75000"/>
                  </a:schemeClr>
                </a:gs>
              </a:gsLst>
              <a:lin ang="0" scaled="0"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61539" tIns="30770" rIns="61539" bIns="30770" rtlCol="0" anchor="ctr"/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1400" b="0" dirty="0" smtClean="0">
                  <a:solidFill>
                    <a:srgbClr val="FFFFFF"/>
                  </a:solidFill>
                </a:rPr>
                <a:t>Collider Construction </a:t>
              </a:r>
              <a:r>
                <a:rPr lang="en-US" sz="1400" b="0" dirty="0" smtClean="0">
                  <a:solidFill>
                    <a:srgbClr val="FFFFFF"/>
                  </a:solidFill>
                  <a:latin typeface="Wingdings"/>
                  <a:ea typeface="Wingdings"/>
                  <a:cs typeface="Wingdings"/>
                  <a:sym typeface="Wingdings"/>
                </a:rPr>
                <a:t></a:t>
              </a:r>
              <a:r>
                <a:rPr lang="en-US" sz="1400" b="0" dirty="0">
                  <a:solidFill>
                    <a:srgbClr val="FFFFFF"/>
                  </a:solidFill>
                  <a:sym typeface="Wingdings"/>
                </a:rPr>
                <a:t> </a:t>
              </a:r>
              <a:r>
                <a:rPr lang="en-US" sz="1400" b="0" dirty="0" smtClean="0">
                  <a:solidFill>
                    <a:srgbClr val="FFFFFF"/>
                  </a:solidFill>
                  <a:sym typeface="Wingdings"/>
                </a:rPr>
                <a:t/>
              </a:r>
              <a:br>
                <a:rPr lang="en-US" sz="1400" b="0" dirty="0" smtClean="0">
                  <a:solidFill>
                    <a:srgbClr val="FFFFFF"/>
                  </a:solidFill>
                  <a:sym typeface="Wingdings"/>
                </a:rPr>
              </a:br>
              <a:r>
                <a:rPr lang="en-US" sz="1400" b="0" dirty="0" smtClean="0">
                  <a:solidFill>
                    <a:srgbClr val="FFFFFF"/>
                  </a:solidFill>
                  <a:sym typeface="Wingdings"/>
                </a:rPr>
                <a:t>Physics Program</a:t>
              </a:r>
              <a:endParaRPr lang="en-US" sz="1400" b="0" dirty="0">
                <a:solidFill>
                  <a:srgbClr val="FFFFFF"/>
                </a:solidFill>
              </a:endParaRPr>
            </a:p>
          </p:txBody>
        </p:sp>
        <p:sp>
          <p:nvSpPr>
            <p:cNvPr id="24" name="Chevron 23"/>
            <p:cNvSpPr/>
            <p:nvPr/>
          </p:nvSpPr>
          <p:spPr>
            <a:xfrm>
              <a:off x="3708400" y="2488515"/>
              <a:ext cx="1503680" cy="477773"/>
            </a:xfrm>
            <a:prstGeom prst="chevron">
              <a:avLst/>
            </a:prstGeom>
            <a:gradFill>
              <a:gsLst>
                <a:gs pos="0">
                  <a:schemeClr val="tx2">
                    <a:lumMod val="50000"/>
                  </a:schemeClr>
                </a:gs>
                <a:gs pos="100000">
                  <a:schemeClr val="accent2">
                    <a:lumMod val="75000"/>
                  </a:schemeClr>
                </a:gs>
                <a:gs pos="15000">
                  <a:schemeClr val="tx2">
                    <a:lumMod val="75000"/>
                  </a:schemeClr>
                </a:gs>
              </a:gsLst>
              <a:lin ang="0" scaled="0"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61539" tIns="30770" rIns="61539" bIns="30770" rtlCol="0" anchor="ctr"/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1400" b="0" dirty="0" err="1" smtClean="0">
                  <a:solidFill>
                    <a:srgbClr val="FFFFFF"/>
                  </a:solidFill>
                </a:rPr>
                <a:t>Proj</a:t>
              </a:r>
              <a:r>
                <a:rPr lang="en-US" sz="1400" b="0" dirty="0" smtClean="0">
                  <a:solidFill>
                    <a:srgbClr val="FFFFFF"/>
                  </a:solidFill>
                </a:rPr>
                <a:t> X </a:t>
              </a:r>
              <a:r>
                <a:rPr lang="en-US" sz="1400" b="0" dirty="0" err="1" smtClean="0">
                  <a:solidFill>
                    <a:srgbClr val="FFFFFF"/>
                  </a:solidFill>
                </a:rPr>
                <a:t>Ph</a:t>
              </a:r>
              <a:r>
                <a:rPr lang="en-US" sz="1400" b="0" dirty="0" smtClean="0">
                  <a:solidFill>
                    <a:srgbClr val="FFFFFF"/>
                  </a:solidFill>
                </a:rPr>
                <a:t> I</a:t>
              </a:r>
              <a:endParaRPr lang="en-US" sz="1400" b="0" dirty="0">
                <a:solidFill>
                  <a:srgbClr val="FFFFFF"/>
                </a:solidFill>
              </a:endParaRPr>
            </a:p>
          </p:txBody>
        </p:sp>
        <p:sp>
          <p:nvSpPr>
            <p:cNvPr id="25" name="Chevron 24"/>
            <p:cNvSpPr/>
            <p:nvPr/>
          </p:nvSpPr>
          <p:spPr>
            <a:xfrm>
              <a:off x="4968240" y="2985923"/>
              <a:ext cx="1534160" cy="477773"/>
            </a:xfrm>
            <a:prstGeom prst="chevron">
              <a:avLst/>
            </a:prstGeom>
            <a:gradFill>
              <a:gsLst>
                <a:gs pos="0">
                  <a:schemeClr val="tx2">
                    <a:lumMod val="50000"/>
                  </a:schemeClr>
                </a:gs>
                <a:gs pos="100000">
                  <a:schemeClr val="accent2">
                    <a:lumMod val="75000"/>
                  </a:schemeClr>
                </a:gs>
                <a:gs pos="15000">
                  <a:schemeClr val="tx2">
                    <a:lumMod val="75000"/>
                  </a:schemeClr>
                </a:gs>
              </a:gsLst>
              <a:lin ang="0" scaled="0"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61539" tIns="30770" rIns="61539" bIns="30770" rtlCol="0" anchor="ctr"/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1400" b="0" dirty="0" err="1" smtClean="0">
                  <a:solidFill>
                    <a:srgbClr val="FFFFFF"/>
                  </a:solidFill>
                </a:rPr>
                <a:t>Proj</a:t>
              </a:r>
              <a:r>
                <a:rPr lang="en-US" sz="1400" b="0" dirty="0" smtClean="0">
                  <a:solidFill>
                    <a:srgbClr val="FFFFFF"/>
                  </a:solidFill>
                </a:rPr>
                <a:t> X </a:t>
              </a:r>
              <a:r>
                <a:rPr lang="en-US" sz="1400" b="0" dirty="0" err="1" smtClean="0">
                  <a:solidFill>
                    <a:srgbClr val="FFFFFF"/>
                  </a:solidFill>
                </a:rPr>
                <a:t>Ph</a:t>
              </a:r>
              <a:r>
                <a:rPr lang="en-US" sz="1400" b="0" dirty="0" smtClean="0">
                  <a:solidFill>
                    <a:srgbClr val="FFFFFF"/>
                  </a:solidFill>
                </a:rPr>
                <a:t> II</a:t>
              </a:r>
              <a:endParaRPr lang="en-US" sz="1400" b="0" dirty="0">
                <a:solidFill>
                  <a:srgbClr val="FFFFFF"/>
                </a:solidFill>
              </a:endParaRPr>
            </a:p>
          </p:txBody>
        </p:sp>
        <p:sp>
          <p:nvSpPr>
            <p:cNvPr id="26" name="Chevron 25"/>
            <p:cNvSpPr/>
            <p:nvPr/>
          </p:nvSpPr>
          <p:spPr>
            <a:xfrm>
              <a:off x="6278880" y="3482061"/>
              <a:ext cx="2458720" cy="477773"/>
            </a:xfrm>
            <a:prstGeom prst="chevron">
              <a:avLst/>
            </a:prstGeom>
            <a:gradFill>
              <a:gsLst>
                <a:gs pos="0">
                  <a:schemeClr val="tx2">
                    <a:lumMod val="50000"/>
                  </a:schemeClr>
                </a:gs>
                <a:gs pos="100000">
                  <a:schemeClr val="accent2">
                    <a:lumMod val="75000"/>
                  </a:schemeClr>
                </a:gs>
                <a:gs pos="15000">
                  <a:schemeClr val="tx2">
                    <a:lumMod val="75000"/>
                  </a:schemeClr>
                </a:gs>
              </a:gsLst>
              <a:lin ang="0" scaled="0"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61539" tIns="30770" rIns="61539" bIns="30770" rtlCol="0" anchor="ctr"/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1400" b="0" dirty="0" err="1" smtClean="0">
                  <a:solidFill>
                    <a:srgbClr val="FFFFFF"/>
                  </a:solidFill>
                </a:rPr>
                <a:t>Proj</a:t>
              </a:r>
              <a:r>
                <a:rPr lang="en-US" sz="1400" b="0" dirty="0" smtClean="0">
                  <a:solidFill>
                    <a:srgbClr val="FFFFFF"/>
                  </a:solidFill>
                </a:rPr>
                <a:t> X </a:t>
              </a:r>
              <a:r>
                <a:rPr lang="en-US" sz="1400" b="0" dirty="0" err="1" smtClean="0">
                  <a:solidFill>
                    <a:srgbClr val="FFFFFF"/>
                  </a:solidFill>
                </a:rPr>
                <a:t>Ph</a:t>
              </a:r>
              <a:r>
                <a:rPr lang="en-US" sz="1400" b="0" dirty="0" smtClean="0">
                  <a:solidFill>
                    <a:srgbClr val="FFFFFF"/>
                  </a:solidFill>
                </a:rPr>
                <a:t> III &amp; IV</a:t>
              </a:r>
              <a:endParaRPr lang="en-US" sz="1400" b="0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6431280" y="1990936"/>
            <a:ext cx="2725075" cy="923330"/>
            <a:chOff x="6431280" y="1787728"/>
            <a:chExt cx="2725075" cy="923330"/>
          </a:xfrm>
        </p:grpSpPr>
        <p:sp>
          <p:nvSpPr>
            <p:cNvPr id="8" name="Rounded Rectangle 7"/>
            <p:cNvSpPr/>
            <p:nvPr/>
          </p:nvSpPr>
          <p:spPr>
            <a:xfrm>
              <a:off x="6431280" y="1787728"/>
              <a:ext cx="2647981" cy="923330"/>
            </a:xfrm>
            <a:prstGeom prst="roundRect">
              <a:avLst/>
            </a:prstGeom>
            <a:solidFill>
              <a:schemeClr val="tx2">
                <a:lumMod val="75000"/>
              </a:schemeClr>
            </a:solidFill>
            <a:ln w="381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US" sz="1800" b="0">
                <a:solidFill>
                  <a:prstClr val="white"/>
                </a:solidFill>
              </a:endParaRPr>
            </a:p>
          </p:txBody>
        </p:sp>
        <p:sp>
          <p:nvSpPr>
            <p:cNvPr id="27" name="Diamond 26"/>
            <p:cNvSpPr/>
            <p:nvPr/>
          </p:nvSpPr>
          <p:spPr>
            <a:xfrm>
              <a:off x="6502400" y="1848688"/>
              <a:ext cx="223520" cy="223520"/>
            </a:xfrm>
            <a:prstGeom prst="diamond">
              <a:avLst/>
            </a:prstGeom>
            <a:solidFill>
              <a:srgbClr val="FFFF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US" sz="1800" b="0">
                <a:solidFill>
                  <a:prstClr val="white"/>
                </a:solidFill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6725920" y="1787728"/>
              <a:ext cx="2430435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1800" b="0" dirty="0" smtClean="0">
                  <a:solidFill>
                    <a:srgbClr val="FFFF00"/>
                  </a:solidFill>
                  <a:latin typeface="Arial"/>
                  <a:ea typeface="+mn-ea"/>
                  <a:cs typeface="+mn-cs"/>
                </a:rPr>
                <a:t>Indicates a date when</a:t>
              </a:r>
              <a:br>
                <a:rPr lang="en-US" sz="1800" b="0" dirty="0" smtClean="0">
                  <a:solidFill>
                    <a:srgbClr val="FFFF00"/>
                  </a:solidFill>
                  <a:latin typeface="Arial"/>
                  <a:ea typeface="+mn-ea"/>
                  <a:cs typeface="+mn-cs"/>
                </a:rPr>
              </a:br>
              <a:r>
                <a:rPr lang="en-US" sz="1800" b="0" dirty="0" smtClean="0">
                  <a:solidFill>
                    <a:srgbClr val="FFFF00"/>
                  </a:solidFill>
                  <a:latin typeface="Arial"/>
                  <a:ea typeface="+mn-ea"/>
                  <a:cs typeface="+mn-cs"/>
                </a:rPr>
                <a:t>an informed decision</a:t>
              </a:r>
              <a:br>
                <a:rPr lang="en-US" sz="1800" b="0" dirty="0" smtClean="0">
                  <a:solidFill>
                    <a:srgbClr val="FFFF00"/>
                  </a:solidFill>
                  <a:latin typeface="Arial"/>
                  <a:ea typeface="+mn-ea"/>
                  <a:cs typeface="+mn-cs"/>
                </a:rPr>
              </a:br>
              <a:r>
                <a:rPr lang="en-US" sz="1800" b="0" dirty="0" smtClean="0">
                  <a:solidFill>
                    <a:srgbClr val="FFFF00"/>
                  </a:solidFill>
                  <a:latin typeface="Arial"/>
                  <a:ea typeface="+mn-ea"/>
                  <a:cs typeface="+mn-cs"/>
                </a:rPr>
                <a:t>should be possible</a:t>
              </a:r>
              <a:endParaRPr lang="en-US" sz="1800" b="0" dirty="0">
                <a:solidFill>
                  <a:srgbClr val="FFFF00"/>
                </a:solidFill>
                <a:latin typeface="Arial"/>
                <a:ea typeface="+mn-ea"/>
                <a:cs typeface="+mn-cs"/>
              </a:endParaRPr>
            </a:p>
          </p:txBody>
        </p:sp>
      </p:grpSp>
      <p:sp>
        <p:nvSpPr>
          <p:cNvPr id="28" name="Diamond 27"/>
          <p:cNvSpPr/>
          <p:nvPr/>
        </p:nvSpPr>
        <p:spPr>
          <a:xfrm>
            <a:off x="4155440" y="1532467"/>
            <a:ext cx="223520" cy="223520"/>
          </a:xfrm>
          <a:prstGeom prst="diamond">
            <a:avLst/>
          </a:prstGeom>
          <a:solidFill>
            <a:srgbClr val="FFFF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 sz="1800" b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1423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Muon</a:t>
            </a:r>
            <a:r>
              <a:rPr lang="en-US" dirty="0" smtClean="0"/>
              <a:t> Collider Concept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February 25, 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Mark A. Palmer | Frontier Capabilities Workshop (U. Chicago, Feb 25-26, 2013)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A889FD-0FCF-D447-9510-B18AD815D43D}" type="slidenum">
              <a:rPr lang="en-US" smtClean="0"/>
              <a:pPr/>
              <a:t>43</a:t>
            </a:fld>
            <a:endParaRPr lang="en-US"/>
          </a:p>
        </p:txBody>
      </p:sp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10159" y="4084638"/>
            <a:ext cx="2804161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800" b="0" dirty="0">
                <a:solidFill>
                  <a:srgbClr val="17375E"/>
                </a:solidFill>
                <a:latin typeface="Arial"/>
                <a:ea typeface="+mn-ea"/>
                <a:cs typeface="+mn-cs"/>
                <a:sym typeface="Symbol" pitchFamily="18" charset="2"/>
              </a:rPr>
              <a:t>Proton source:  </a:t>
            </a:r>
            <a:endParaRPr lang="en-US" sz="1800" b="0" dirty="0" smtClean="0">
              <a:solidFill>
                <a:srgbClr val="17375E"/>
              </a:solidFill>
              <a:latin typeface="Arial"/>
              <a:ea typeface="+mn-ea"/>
              <a:cs typeface="+mn-cs"/>
              <a:sym typeface="Symbol" pitchFamily="18" charset="2"/>
            </a:endParaRPr>
          </a:p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800" b="0" dirty="0" smtClean="0">
                <a:solidFill>
                  <a:srgbClr val="17375E"/>
                </a:solidFill>
                <a:latin typeface="Arial"/>
                <a:ea typeface="+mn-ea"/>
                <a:cs typeface="+mn-cs"/>
                <a:sym typeface="Symbol" pitchFamily="18" charset="2"/>
              </a:rPr>
              <a:t>For example PROJECT </a:t>
            </a:r>
            <a:r>
              <a:rPr lang="en-US" sz="1800" b="0" dirty="0">
                <a:solidFill>
                  <a:srgbClr val="17375E"/>
                </a:solidFill>
                <a:latin typeface="Arial"/>
                <a:ea typeface="+mn-ea"/>
                <a:cs typeface="+mn-cs"/>
                <a:sym typeface="Symbol" pitchFamily="18" charset="2"/>
              </a:rPr>
              <a:t>X </a:t>
            </a:r>
            <a:r>
              <a:rPr lang="en-US" sz="1800" b="0" dirty="0" smtClean="0">
                <a:solidFill>
                  <a:srgbClr val="17375E"/>
                </a:solidFill>
                <a:latin typeface="Arial"/>
                <a:ea typeface="+mn-ea"/>
                <a:cs typeface="+mn-cs"/>
                <a:sym typeface="Symbol" pitchFamily="18" charset="2"/>
              </a:rPr>
              <a:t>at</a:t>
            </a:r>
            <a:r>
              <a:rPr lang="en-US" sz="1800" b="0" dirty="0">
                <a:solidFill>
                  <a:srgbClr val="17375E"/>
                </a:solidFill>
                <a:latin typeface="Arial"/>
                <a:ea typeface="+mn-ea"/>
                <a:cs typeface="+mn-cs"/>
                <a:sym typeface="Symbol" pitchFamily="18" charset="2"/>
              </a:rPr>
              <a:t> </a:t>
            </a:r>
            <a:r>
              <a:rPr lang="en-US" sz="1800" b="0" dirty="0" smtClean="0">
                <a:solidFill>
                  <a:srgbClr val="17375E"/>
                </a:solidFill>
                <a:latin typeface="Arial"/>
                <a:ea typeface="+mn-ea"/>
                <a:cs typeface="+mn-cs"/>
                <a:sym typeface="Symbol" pitchFamily="18" charset="2"/>
              </a:rPr>
              <a:t>4 </a:t>
            </a:r>
            <a:r>
              <a:rPr lang="en-US" sz="1800" b="0" dirty="0">
                <a:solidFill>
                  <a:srgbClr val="17375E"/>
                </a:solidFill>
                <a:latin typeface="Arial"/>
                <a:ea typeface="+mn-ea"/>
                <a:cs typeface="+mn-cs"/>
                <a:sym typeface="Symbol" pitchFamily="18" charset="2"/>
              </a:rPr>
              <a:t>MW, </a:t>
            </a:r>
            <a:r>
              <a:rPr lang="en-US" sz="1800" b="0" dirty="0" smtClean="0">
                <a:solidFill>
                  <a:srgbClr val="17375E"/>
                </a:solidFill>
                <a:latin typeface="Arial"/>
                <a:ea typeface="+mn-ea"/>
                <a:cs typeface="+mn-cs"/>
                <a:sym typeface="Symbol" pitchFamily="18" charset="2"/>
              </a:rPr>
              <a:t>with 2</a:t>
            </a:r>
            <a:r>
              <a:rPr lang="en-US" sz="1800" b="0" dirty="0">
                <a:solidFill>
                  <a:srgbClr val="17375E"/>
                </a:solidFill>
                <a:latin typeface="Arial"/>
                <a:ea typeface="+mn-ea"/>
                <a:cs typeface="+mn-cs"/>
                <a:sym typeface="Symbol" pitchFamily="18" charset="2"/>
              </a:rPr>
              <a:t>±1 ns </a:t>
            </a:r>
            <a:r>
              <a:rPr lang="en-US" sz="1800" b="0" dirty="0" smtClean="0">
                <a:solidFill>
                  <a:srgbClr val="17375E"/>
                </a:solidFill>
                <a:latin typeface="Arial"/>
                <a:ea typeface="+mn-ea"/>
                <a:cs typeface="+mn-cs"/>
                <a:sym typeface="Symbol" pitchFamily="18" charset="2"/>
              </a:rPr>
              <a:t>long bunches</a:t>
            </a:r>
            <a:endParaRPr lang="en-US" sz="1800" b="0" dirty="0">
              <a:solidFill>
                <a:srgbClr val="17375E"/>
              </a:solidFill>
              <a:latin typeface="Arial"/>
              <a:ea typeface="+mn-ea"/>
              <a:cs typeface="+mn-cs"/>
            </a:endParaRPr>
          </a:p>
        </p:txBody>
      </p:sp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3083560" y="4084638"/>
            <a:ext cx="2768600" cy="203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800" b="0" dirty="0" smtClean="0">
                <a:solidFill>
                  <a:srgbClr val="17375E"/>
                </a:solidFill>
                <a:latin typeface="Arial"/>
                <a:ea typeface="+mn-ea"/>
                <a:cs typeface="+mn-cs"/>
                <a:sym typeface="Symbol" pitchFamily="18" charset="2"/>
              </a:rPr>
              <a:t>Goal: </a:t>
            </a:r>
            <a:br>
              <a:rPr lang="en-US" sz="1800" b="0" dirty="0" smtClean="0">
                <a:solidFill>
                  <a:srgbClr val="17375E"/>
                </a:solidFill>
                <a:latin typeface="Arial"/>
                <a:ea typeface="+mn-ea"/>
                <a:cs typeface="+mn-cs"/>
                <a:sym typeface="Symbol" pitchFamily="18" charset="2"/>
              </a:rPr>
            </a:br>
            <a:r>
              <a:rPr lang="en-US" sz="1800" b="0" dirty="0" smtClean="0">
                <a:solidFill>
                  <a:srgbClr val="17375E"/>
                </a:solidFill>
                <a:latin typeface="Arial"/>
                <a:ea typeface="+mn-ea"/>
                <a:cs typeface="+mn-cs"/>
                <a:sym typeface="Symbol" pitchFamily="18" charset="2"/>
              </a:rPr>
              <a:t>Produce a high intensity  </a:t>
            </a:r>
            <a:r>
              <a:rPr lang="en-US" sz="1800" b="0" dirty="0" smtClean="0">
                <a:solidFill>
                  <a:srgbClr val="17375E"/>
                </a:solidFill>
                <a:latin typeface="Symbol" charset="2"/>
                <a:ea typeface="+mn-ea"/>
                <a:cs typeface="Symbol" charset="2"/>
                <a:sym typeface="Symbol" pitchFamily="18" charset="2"/>
              </a:rPr>
              <a:t>m</a:t>
            </a:r>
            <a:r>
              <a:rPr lang="en-US" sz="1800" b="0" dirty="0" smtClean="0">
                <a:solidFill>
                  <a:srgbClr val="17375E"/>
                </a:solidFill>
                <a:latin typeface="Arial"/>
                <a:ea typeface="+mn-ea"/>
                <a:cs typeface="+mn-cs"/>
                <a:sym typeface="Symbol" pitchFamily="18" charset="2"/>
              </a:rPr>
              <a:t> beam whose 6D phase space is reduced by a factor of ~10</a:t>
            </a:r>
            <a:r>
              <a:rPr lang="en-US" sz="1800" b="0" baseline="30000" dirty="0" smtClean="0">
                <a:solidFill>
                  <a:srgbClr val="17375E"/>
                </a:solidFill>
                <a:latin typeface="Arial"/>
                <a:ea typeface="+mn-ea"/>
                <a:cs typeface="+mn-cs"/>
                <a:sym typeface="Symbol" pitchFamily="18" charset="2"/>
              </a:rPr>
              <a:t>6</a:t>
            </a:r>
            <a:r>
              <a:rPr lang="en-US" sz="1800" b="0" dirty="0">
                <a:solidFill>
                  <a:srgbClr val="17375E"/>
                </a:solidFill>
                <a:latin typeface="Arial"/>
                <a:ea typeface="+mn-ea"/>
                <a:cs typeface="+mn-cs"/>
                <a:sym typeface="Symbol" pitchFamily="18" charset="2"/>
              </a:rPr>
              <a:t>-</a:t>
            </a:r>
            <a:r>
              <a:rPr lang="en-US" sz="1800" b="0" dirty="0" smtClean="0">
                <a:solidFill>
                  <a:srgbClr val="17375E"/>
                </a:solidFill>
                <a:latin typeface="Arial"/>
                <a:ea typeface="+mn-ea"/>
                <a:cs typeface="+mn-cs"/>
                <a:sym typeface="Symbol" pitchFamily="18" charset="2"/>
              </a:rPr>
              <a:t>10</a:t>
            </a:r>
            <a:r>
              <a:rPr lang="en-US" sz="1800" b="0" baseline="30000" dirty="0" smtClean="0">
                <a:solidFill>
                  <a:srgbClr val="17375E"/>
                </a:solidFill>
                <a:latin typeface="Arial"/>
                <a:ea typeface="+mn-ea"/>
                <a:cs typeface="+mn-cs"/>
                <a:sym typeface="Symbol" pitchFamily="18" charset="2"/>
              </a:rPr>
              <a:t>7</a:t>
            </a:r>
            <a:r>
              <a:rPr lang="en-US" sz="1800" b="0" dirty="0" smtClean="0">
                <a:solidFill>
                  <a:srgbClr val="17375E"/>
                </a:solidFill>
                <a:latin typeface="Arial"/>
                <a:ea typeface="+mn-ea"/>
                <a:cs typeface="+mn-cs"/>
                <a:sym typeface="Symbol" pitchFamily="18" charset="2"/>
              </a:rPr>
              <a:t> from its value at the production target</a:t>
            </a:r>
            <a:endParaRPr lang="en-US" sz="1800" b="0" dirty="0">
              <a:solidFill>
                <a:srgbClr val="17375E"/>
              </a:solidFill>
              <a:latin typeface="Arial"/>
              <a:ea typeface="+mn-ea"/>
              <a:cs typeface="+mn-cs"/>
              <a:sym typeface="Symbol" pitchFamily="18" charset="2"/>
            </a:endParaRPr>
          </a:p>
        </p:txBody>
      </p:sp>
      <p:sp>
        <p:nvSpPr>
          <p:cNvPr id="9" name="Rectangle 7"/>
          <p:cNvSpPr>
            <a:spLocks noChangeArrowheads="1"/>
          </p:cNvSpPr>
          <p:nvPr/>
        </p:nvSpPr>
        <p:spPr bwMode="auto">
          <a:xfrm>
            <a:off x="6246878" y="4084638"/>
            <a:ext cx="2819400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800" b="0" dirty="0" smtClean="0">
                <a:solidFill>
                  <a:srgbClr val="1F497D">
                    <a:lumMod val="75000"/>
                  </a:srgbClr>
                </a:solidFill>
                <a:latin typeface="Arial"/>
                <a:ea typeface="+mn-ea"/>
                <a:cs typeface="+mn-cs"/>
                <a:sym typeface="Symbol" pitchFamily="18" charset="2"/>
              </a:rPr>
              <a:t>Collider:  √</a:t>
            </a:r>
            <a:r>
              <a:rPr lang="en-US" sz="1800" b="0" dirty="0">
                <a:solidFill>
                  <a:srgbClr val="1F497D">
                    <a:lumMod val="75000"/>
                  </a:srgbClr>
                </a:solidFill>
                <a:latin typeface="Arial"/>
                <a:ea typeface="+mn-ea"/>
                <a:cs typeface="+mn-cs"/>
                <a:sym typeface="Symbol" pitchFamily="18" charset="2"/>
              </a:rPr>
              <a:t>s = 3 </a:t>
            </a:r>
            <a:r>
              <a:rPr lang="en-US" sz="1800" b="0" dirty="0" err="1">
                <a:solidFill>
                  <a:srgbClr val="1F497D">
                    <a:lumMod val="75000"/>
                  </a:srgbClr>
                </a:solidFill>
                <a:latin typeface="Arial"/>
                <a:ea typeface="+mn-ea"/>
                <a:cs typeface="+mn-cs"/>
                <a:sym typeface="Symbol" pitchFamily="18" charset="2"/>
              </a:rPr>
              <a:t>TeV</a:t>
            </a:r>
            <a:r>
              <a:rPr lang="en-US" sz="1800" b="0" dirty="0">
                <a:solidFill>
                  <a:srgbClr val="1F497D">
                    <a:lumMod val="75000"/>
                  </a:srgbClr>
                </a:solidFill>
                <a:latin typeface="Arial"/>
                <a:ea typeface="+mn-ea"/>
                <a:cs typeface="+mn-cs"/>
                <a:sym typeface="Symbol" pitchFamily="18" charset="2"/>
              </a:rPr>
              <a:t> </a:t>
            </a:r>
          </a:p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800" b="0" dirty="0">
                <a:solidFill>
                  <a:srgbClr val="1F497D">
                    <a:lumMod val="75000"/>
                  </a:srgbClr>
                </a:solidFill>
                <a:latin typeface="Arial"/>
                <a:ea typeface="+mn-ea"/>
                <a:cs typeface="+mn-cs"/>
                <a:sym typeface="Symbol" pitchFamily="18" charset="2"/>
              </a:rPr>
              <a:t>Circumference </a:t>
            </a:r>
            <a:r>
              <a:rPr lang="en-US" sz="1800" b="0" dirty="0" smtClean="0">
                <a:solidFill>
                  <a:srgbClr val="1F497D">
                    <a:lumMod val="75000"/>
                  </a:srgbClr>
                </a:solidFill>
                <a:latin typeface="Arial"/>
                <a:ea typeface="+mn-ea"/>
                <a:cs typeface="+mn-cs"/>
                <a:sym typeface="Symbol" pitchFamily="18" charset="2"/>
              </a:rPr>
              <a:t> </a:t>
            </a:r>
            <a:r>
              <a:rPr lang="en-US" sz="1800" b="0" dirty="0">
                <a:solidFill>
                  <a:srgbClr val="1F497D">
                    <a:lumMod val="75000"/>
                  </a:srgbClr>
                </a:solidFill>
                <a:latin typeface="Arial"/>
                <a:ea typeface="+mn-ea"/>
                <a:cs typeface="+mn-cs"/>
                <a:sym typeface="Symbol" pitchFamily="18" charset="2"/>
              </a:rPr>
              <a:t>4.5km</a:t>
            </a:r>
            <a:br>
              <a:rPr lang="en-US" sz="1800" b="0" dirty="0">
                <a:solidFill>
                  <a:srgbClr val="1F497D">
                    <a:lumMod val="75000"/>
                  </a:srgbClr>
                </a:solidFill>
                <a:latin typeface="Arial"/>
                <a:ea typeface="+mn-ea"/>
                <a:cs typeface="+mn-cs"/>
                <a:sym typeface="Symbol" pitchFamily="18" charset="2"/>
              </a:rPr>
            </a:br>
            <a:r>
              <a:rPr lang="en-US" sz="1800" b="0" i="1" dirty="0">
                <a:solidFill>
                  <a:srgbClr val="1F497D">
                    <a:lumMod val="75000"/>
                  </a:srgbClr>
                </a:solidFill>
                <a:latin typeface="Arial"/>
                <a:ea typeface="+mn-ea"/>
                <a:cs typeface="+mn-cs"/>
                <a:sym typeface="Symbol" pitchFamily="18" charset="2"/>
              </a:rPr>
              <a:t>L</a:t>
            </a:r>
            <a:r>
              <a:rPr lang="en-US" sz="1800" b="0" dirty="0">
                <a:solidFill>
                  <a:srgbClr val="1F497D">
                    <a:lumMod val="75000"/>
                  </a:srgbClr>
                </a:solidFill>
                <a:latin typeface="Arial"/>
                <a:ea typeface="+mn-ea"/>
                <a:cs typeface="+mn-cs"/>
                <a:sym typeface="Symbol" pitchFamily="18" charset="2"/>
              </a:rPr>
              <a:t> = 3×10</a:t>
            </a:r>
            <a:r>
              <a:rPr lang="en-US" sz="1800" b="0" baseline="30000" dirty="0">
                <a:solidFill>
                  <a:srgbClr val="1F497D">
                    <a:lumMod val="75000"/>
                  </a:srgbClr>
                </a:solidFill>
                <a:latin typeface="Arial"/>
                <a:ea typeface="+mn-ea"/>
                <a:cs typeface="+mn-cs"/>
                <a:sym typeface="Symbol" pitchFamily="18" charset="2"/>
              </a:rPr>
              <a:t>34</a:t>
            </a:r>
            <a:r>
              <a:rPr lang="en-US" sz="1800" b="0" dirty="0">
                <a:solidFill>
                  <a:srgbClr val="1F497D">
                    <a:lumMod val="75000"/>
                  </a:srgbClr>
                </a:solidFill>
                <a:latin typeface="Arial"/>
                <a:ea typeface="+mn-ea"/>
                <a:cs typeface="+mn-cs"/>
                <a:sym typeface="Symbol" pitchFamily="18" charset="2"/>
              </a:rPr>
              <a:t> cm</a:t>
            </a:r>
            <a:r>
              <a:rPr lang="en-US" sz="1800" b="0" baseline="30000" dirty="0">
                <a:solidFill>
                  <a:srgbClr val="1F497D">
                    <a:lumMod val="75000"/>
                  </a:srgbClr>
                </a:solidFill>
                <a:latin typeface="Arial"/>
                <a:ea typeface="+mn-ea"/>
                <a:cs typeface="+mn-cs"/>
                <a:sym typeface="Symbol" pitchFamily="18" charset="2"/>
              </a:rPr>
              <a:t>-2</a:t>
            </a:r>
            <a:r>
              <a:rPr lang="en-US" sz="1800" b="0" dirty="0">
                <a:solidFill>
                  <a:srgbClr val="1F497D">
                    <a:lumMod val="75000"/>
                  </a:srgbClr>
                </a:solidFill>
                <a:latin typeface="Arial"/>
                <a:ea typeface="+mn-ea"/>
                <a:cs typeface="+mn-cs"/>
                <a:sym typeface="Symbol" pitchFamily="18" charset="2"/>
              </a:rPr>
              <a:t>s</a:t>
            </a:r>
            <a:r>
              <a:rPr lang="en-US" sz="1800" b="0" baseline="30000" dirty="0">
                <a:solidFill>
                  <a:srgbClr val="1F497D">
                    <a:lumMod val="75000"/>
                  </a:srgbClr>
                </a:solidFill>
                <a:latin typeface="Arial"/>
                <a:ea typeface="+mn-ea"/>
                <a:cs typeface="+mn-cs"/>
                <a:sym typeface="Symbol" pitchFamily="18" charset="2"/>
              </a:rPr>
              <a:t>-</a:t>
            </a:r>
            <a:r>
              <a:rPr lang="en-US" sz="1800" b="0" baseline="30000" dirty="0" smtClean="0">
                <a:solidFill>
                  <a:srgbClr val="1F497D">
                    <a:lumMod val="75000"/>
                  </a:srgbClr>
                </a:solidFill>
                <a:latin typeface="Arial"/>
                <a:ea typeface="+mn-ea"/>
                <a:cs typeface="+mn-cs"/>
                <a:sym typeface="Symbol" pitchFamily="18" charset="2"/>
              </a:rPr>
              <a:t>1</a:t>
            </a:r>
            <a:br>
              <a:rPr lang="en-US" sz="1800" b="0" baseline="30000" dirty="0" smtClean="0">
                <a:solidFill>
                  <a:srgbClr val="1F497D">
                    <a:lumMod val="75000"/>
                  </a:srgbClr>
                </a:solidFill>
                <a:latin typeface="Arial"/>
                <a:ea typeface="+mn-ea"/>
                <a:cs typeface="+mn-cs"/>
                <a:sym typeface="Symbol" pitchFamily="18" charset="2"/>
              </a:rPr>
            </a:br>
            <a:r>
              <a:rPr lang="en-US" sz="1800" b="0" i="1" dirty="0" smtClean="0">
                <a:solidFill>
                  <a:srgbClr val="1F497D">
                    <a:lumMod val="75000"/>
                  </a:srgbClr>
                </a:solidFill>
                <a:latin typeface="Symbol" pitchFamily="18" charset="2"/>
                <a:ea typeface="+mn-ea"/>
                <a:cs typeface="+mn-cs"/>
                <a:sym typeface="Symbol" pitchFamily="18" charset="2"/>
              </a:rPr>
              <a:t>m</a:t>
            </a:r>
            <a:r>
              <a:rPr lang="en-US" sz="1800" b="0" dirty="0">
                <a:solidFill>
                  <a:srgbClr val="1F497D">
                    <a:lumMod val="75000"/>
                  </a:srgbClr>
                </a:solidFill>
                <a:latin typeface="Arial"/>
                <a:ea typeface="+mn-ea"/>
                <a:cs typeface="+mn-cs"/>
                <a:sym typeface="Symbol" pitchFamily="18" charset="2"/>
              </a:rPr>
              <a:t>/bunch = 2x10</a:t>
            </a:r>
            <a:r>
              <a:rPr lang="en-US" sz="1800" b="0" baseline="30000" dirty="0">
                <a:solidFill>
                  <a:srgbClr val="1F497D">
                    <a:lumMod val="75000"/>
                  </a:srgbClr>
                </a:solidFill>
                <a:latin typeface="Arial"/>
                <a:ea typeface="+mn-ea"/>
                <a:cs typeface="+mn-cs"/>
                <a:sym typeface="Symbol" pitchFamily="18" charset="2"/>
              </a:rPr>
              <a:t>12</a:t>
            </a:r>
          </a:p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800" b="0" i="1" dirty="0">
                <a:solidFill>
                  <a:srgbClr val="1F497D">
                    <a:lumMod val="75000"/>
                  </a:srgbClr>
                </a:solidFill>
                <a:latin typeface="Symbol" pitchFamily="18" charset="2"/>
                <a:ea typeface="+mn-ea"/>
                <a:cs typeface="+mn-cs"/>
                <a:sym typeface="Symbol" pitchFamily="18" charset="2"/>
              </a:rPr>
              <a:t>s</a:t>
            </a:r>
            <a:r>
              <a:rPr lang="en-US" sz="1800" b="0" i="1" dirty="0">
                <a:solidFill>
                  <a:srgbClr val="1F497D">
                    <a:lumMod val="75000"/>
                  </a:srgbClr>
                </a:solidFill>
                <a:latin typeface="Arial"/>
                <a:ea typeface="+mn-ea"/>
                <a:cs typeface="+mn-cs"/>
                <a:sym typeface="Symbol" pitchFamily="18" charset="2"/>
              </a:rPr>
              <a:t>(p)/p</a:t>
            </a:r>
            <a:r>
              <a:rPr lang="en-US" sz="1800" b="0" dirty="0">
                <a:solidFill>
                  <a:srgbClr val="1F497D">
                    <a:lumMod val="75000"/>
                  </a:srgbClr>
                </a:solidFill>
                <a:latin typeface="Arial"/>
                <a:ea typeface="+mn-ea"/>
                <a:cs typeface="+mn-cs"/>
                <a:sym typeface="Symbol" pitchFamily="18" charset="2"/>
              </a:rPr>
              <a:t> = 0.1%</a:t>
            </a:r>
          </a:p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800" b="0" i="1" dirty="0" err="1">
                <a:solidFill>
                  <a:srgbClr val="1F497D">
                    <a:lumMod val="75000"/>
                  </a:srgbClr>
                </a:solidFill>
                <a:latin typeface="Symbol" pitchFamily="18" charset="2"/>
                <a:ea typeface="+mn-ea"/>
                <a:cs typeface="+mn-cs"/>
                <a:sym typeface="Symbol" pitchFamily="18" charset="2"/>
              </a:rPr>
              <a:t>e</a:t>
            </a:r>
            <a:r>
              <a:rPr lang="en-US" sz="1800" b="0" baseline="-25000" dirty="0" err="1">
                <a:solidFill>
                  <a:srgbClr val="1F497D">
                    <a:lumMod val="75000"/>
                  </a:srgbClr>
                </a:solidFill>
                <a:latin typeface="Comic Sans MS" pitchFamily="66" charset="0"/>
                <a:ea typeface="+mn-ea"/>
                <a:cs typeface="+mn-cs"/>
                <a:sym typeface="Symbol" pitchFamily="18" charset="2"/>
              </a:rPr>
              <a:t></a:t>
            </a:r>
            <a:r>
              <a:rPr lang="en-US" sz="1800" b="0" baseline="-25000" dirty="0" err="1">
                <a:solidFill>
                  <a:srgbClr val="1F497D">
                    <a:lumMod val="75000"/>
                  </a:srgbClr>
                </a:solidFill>
                <a:latin typeface="Arial"/>
                <a:ea typeface="+mn-ea"/>
                <a:cs typeface="+mn-cs"/>
                <a:sym typeface="Symbol" pitchFamily="18" charset="2"/>
              </a:rPr>
              <a:t>N</a:t>
            </a:r>
            <a:r>
              <a:rPr lang="en-US" sz="1800" b="0" dirty="0">
                <a:solidFill>
                  <a:srgbClr val="1F497D">
                    <a:lumMod val="75000"/>
                  </a:srgbClr>
                </a:solidFill>
                <a:latin typeface="Arial"/>
                <a:ea typeface="+mn-ea"/>
                <a:cs typeface="+mn-cs"/>
                <a:sym typeface="Symbol" pitchFamily="18" charset="2"/>
              </a:rPr>
              <a:t> = 25 </a:t>
            </a:r>
            <a:r>
              <a:rPr lang="en-US" sz="1800" b="0" dirty="0" smtClean="0">
                <a:solidFill>
                  <a:srgbClr val="1F497D">
                    <a:lumMod val="75000"/>
                  </a:srgbClr>
                </a:solidFill>
                <a:latin typeface="Symbol" pitchFamily="18" charset="2"/>
                <a:ea typeface="+mn-ea"/>
                <a:cs typeface="+mn-cs"/>
                <a:sym typeface="Symbol" pitchFamily="18" charset="2"/>
              </a:rPr>
              <a:t>m</a:t>
            </a:r>
            <a:r>
              <a:rPr lang="en-US" sz="1800" b="0" dirty="0" smtClean="0">
                <a:solidFill>
                  <a:srgbClr val="1F497D">
                    <a:lumMod val="75000"/>
                  </a:srgbClr>
                </a:solidFill>
                <a:latin typeface="Arial"/>
                <a:ea typeface="+mn-ea"/>
                <a:cs typeface="+mn-cs"/>
                <a:sym typeface="Symbol" pitchFamily="18" charset="2"/>
              </a:rPr>
              <a:t>m</a:t>
            </a:r>
            <a:r>
              <a:rPr lang="en-US" sz="1800" b="0" dirty="0">
                <a:solidFill>
                  <a:srgbClr val="1F497D">
                    <a:lumMod val="75000"/>
                  </a:srgbClr>
                </a:solidFill>
                <a:latin typeface="Arial"/>
                <a:ea typeface="+mn-ea"/>
                <a:cs typeface="+mn-cs"/>
                <a:sym typeface="Symbol" pitchFamily="18" charset="2"/>
              </a:rPr>
              <a:t>, </a:t>
            </a:r>
            <a:r>
              <a:rPr lang="en-US" sz="1800" b="0" i="1" dirty="0" smtClean="0">
                <a:solidFill>
                  <a:srgbClr val="1F497D">
                    <a:lumMod val="75000"/>
                  </a:srgbClr>
                </a:solidFill>
                <a:latin typeface="Symbol" pitchFamily="18" charset="2"/>
                <a:ea typeface="+mn-ea"/>
                <a:cs typeface="+mn-cs"/>
                <a:sym typeface="Symbol" pitchFamily="18" charset="2"/>
              </a:rPr>
              <a:t>e</a:t>
            </a:r>
            <a:r>
              <a:rPr lang="en-US" sz="1800" b="0" baseline="-25000" dirty="0" smtClean="0">
                <a:solidFill>
                  <a:srgbClr val="1F497D">
                    <a:lumMod val="75000"/>
                  </a:srgbClr>
                </a:solidFill>
                <a:latin typeface="Arial"/>
                <a:ea typeface="+mn-ea"/>
                <a:cs typeface="+mn-cs"/>
                <a:sym typeface="Symbol" pitchFamily="18" charset="2"/>
              </a:rPr>
              <a:t>||N</a:t>
            </a:r>
            <a:r>
              <a:rPr lang="en-US" sz="1800" b="0" dirty="0">
                <a:solidFill>
                  <a:srgbClr val="1F497D">
                    <a:lumMod val="75000"/>
                  </a:srgbClr>
                </a:solidFill>
                <a:latin typeface="Arial"/>
                <a:ea typeface="+mn-ea"/>
                <a:cs typeface="+mn-cs"/>
                <a:sym typeface="Symbol" pitchFamily="18" charset="2"/>
              </a:rPr>
              <a:t>=</a:t>
            </a:r>
            <a:r>
              <a:rPr lang="en-US" sz="1800" b="0" dirty="0" smtClean="0">
                <a:solidFill>
                  <a:srgbClr val="1F497D">
                    <a:lumMod val="75000"/>
                  </a:srgbClr>
                </a:solidFill>
                <a:latin typeface="Arial"/>
                <a:ea typeface="+mn-ea"/>
                <a:cs typeface="+mn-cs"/>
                <a:sym typeface="Symbol" pitchFamily="18" charset="2"/>
              </a:rPr>
              <a:t>70 </a:t>
            </a:r>
            <a:r>
              <a:rPr lang="en-US" sz="1800" b="0" dirty="0">
                <a:solidFill>
                  <a:srgbClr val="1F497D">
                    <a:lumMod val="75000"/>
                  </a:srgbClr>
                </a:solidFill>
                <a:latin typeface="Arial"/>
                <a:ea typeface="+mn-ea"/>
                <a:cs typeface="+mn-cs"/>
                <a:sym typeface="Symbol" pitchFamily="18" charset="2"/>
              </a:rPr>
              <a:t>mm</a:t>
            </a:r>
          </a:p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800" b="0" i="1" dirty="0">
                <a:solidFill>
                  <a:srgbClr val="1F497D">
                    <a:lumMod val="75000"/>
                  </a:srgbClr>
                </a:solidFill>
                <a:latin typeface="Symbol" pitchFamily="18" charset="2"/>
                <a:ea typeface="+mn-ea"/>
                <a:cs typeface="+mn-cs"/>
                <a:sym typeface="Symbol" pitchFamily="18" charset="2"/>
              </a:rPr>
              <a:t>b</a:t>
            </a:r>
            <a:r>
              <a:rPr lang="en-US" sz="1800" b="0" i="1" dirty="0">
                <a:solidFill>
                  <a:srgbClr val="1F497D">
                    <a:lumMod val="75000"/>
                  </a:srgbClr>
                </a:solidFill>
                <a:latin typeface="Arial"/>
                <a:ea typeface="+mn-ea"/>
                <a:cs typeface="+mn-cs"/>
                <a:sym typeface="Symbol" pitchFamily="18" charset="2"/>
              </a:rPr>
              <a:t>*</a:t>
            </a:r>
            <a:r>
              <a:rPr lang="en-US" sz="1800" b="0" dirty="0">
                <a:solidFill>
                  <a:srgbClr val="1F497D">
                    <a:lumMod val="75000"/>
                  </a:srgbClr>
                </a:solidFill>
                <a:latin typeface="Arial"/>
                <a:ea typeface="+mn-ea"/>
                <a:cs typeface="+mn-cs"/>
                <a:sym typeface="Symbol" pitchFamily="18" charset="2"/>
              </a:rPr>
              <a:t> = 5mm</a:t>
            </a:r>
          </a:p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800" b="0" dirty="0" smtClean="0">
                <a:solidFill>
                  <a:srgbClr val="1F497D">
                    <a:lumMod val="75000"/>
                  </a:srgbClr>
                </a:solidFill>
                <a:latin typeface="Arial"/>
                <a:ea typeface="+mn-ea"/>
                <a:cs typeface="+mn-cs"/>
                <a:sym typeface="Symbol" pitchFamily="18" charset="2"/>
              </a:rPr>
              <a:t>Rep. </a:t>
            </a:r>
            <a:r>
              <a:rPr lang="en-US" sz="1800" b="0" dirty="0">
                <a:solidFill>
                  <a:srgbClr val="1F497D">
                    <a:lumMod val="75000"/>
                  </a:srgbClr>
                </a:solidFill>
                <a:latin typeface="Arial"/>
                <a:ea typeface="+mn-ea"/>
                <a:cs typeface="+mn-cs"/>
                <a:sym typeface="Symbol" pitchFamily="18" charset="2"/>
              </a:rPr>
              <a:t>Rate = </a:t>
            </a:r>
            <a:r>
              <a:rPr lang="en-US" sz="1800" b="0" dirty="0" smtClean="0">
                <a:solidFill>
                  <a:srgbClr val="1F497D">
                    <a:lumMod val="75000"/>
                  </a:srgbClr>
                </a:solidFill>
                <a:latin typeface="Arial"/>
                <a:ea typeface="+mn-ea"/>
                <a:cs typeface="+mn-cs"/>
                <a:sym typeface="Symbol" pitchFamily="18" charset="2"/>
              </a:rPr>
              <a:t>12 Hz</a:t>
            </a:r>
            <a:endParaRPr lang="en-US" sz="1800" b="0" dirty="0">
              <a:solidFill>
                <a:srgbClr val="1F497D">
                  <a:lumMod val="75000"/>
                </a:srgbClr>
              </a:solidFill>
              <a:latin typeface="Arial"/>
              <a:ea typeface="+mn-ea"/>
              <a:cs typeface="+mn-cs"/>
              <a:sym typeface="Symbol" pitchFamily="18" charset="2"/>
            </a:endParaRPr>
          </a:p>
        </p:txBody>
      </p:sp>
      <p:pic>
        <p:nvPicPr>
          <p:cNvPr id="14" name="Picture 13" descr="Block_Diagrams_R7_MC.eps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80" y="1583922"/>
            <a:ext cx="8984998" cy="217527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484737" y="1122257"/>
            <a:ext cx="41701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2400" b="0" dirty="0" err="1" smtClean="0">
                <a:solidFill>
                  <a:srgbClr val="17375E"/>
                </a:solidFill>
                <a:latin typeface="Arial"/>
                <a:ea typeface="+mn-ea"/>
                <a:cs typeface="+mn-cs"/>
              </a:rPr>
              <a:t>Muon</a:t>
            </a:r>
            <a:r>
              <a:rPr lang="en-US" sz="2400" b="0" dirty="0" smtClean="0">
                <a:solidFill>
                  <a:srgbClr val="17375E"/>
                </a:solidFill>
                <a:latin typeface="Arial"/>
                <a:ea typeface="+mn-ea"/>
                <a:cs typeface="+mn-cs"/>
              </a:rPr>
              <a:t> Collider Block Diagram</a:t>
            </a:r>
            <a:endParaRPr lang="en-US" sz="2400" b="0" dirty="0">
              <a:solidFill>
                <a:srgbClr val="17375E"/>
              </a:solidFill>
              <a:latin typeface="Arial"/>
              <a:ea typeface="+mn-ea"/>
              <a:cs typeface="+mn-cs"/>
            </a:endParaRPr>
          </a:p>
        </p:txBody>
      </p:sp>
      <p:sp>
        <p:nvSpPr>
          <p:cNvPr id="11" name="Right Brace 10"/>
          <p:cNvSpPr/>
          <p:nvPr/>
        </p:nvSpPr>
        <p:spPr>
          <a:xfrm rot="5400000">
            <a:off x="2612072" y="1238567"/>
            <a:ext cx="333375" cy="5374640"/>
          </a:xfrm>
          <a:prstGeom prst="rightBrace">
            <a:avLst>
              <a:gd name="adj1" fmla="val 8333"/>
              <a:gd name="adj2" fmla="val 37524"/>
            </a:avLst>
          </a:prstGeom>
          <a:ln>
            <a:solidFill>
              <a:srgbClr val="282185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 sz="1800" b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10174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Content Placeholder 18"/>
          <p:cNvPicPr>
            <a:picLocks noGrp="1" noChangeAspect="1"/>
          </p:cNvPicPr>
          <p:nvPr>
            <p:ph idx="1"/>
          </p:nvPr>
        </p:nvPicPr>
        <p:blipFill>
          <a:blip r:embed="rId2"/>
          <a:srcRect l="-12583" r="-12583"/>
          <a:stretch>
            <a:fillRect/>
          </a:stretch>
        </p:blipFill>
        <p:spPr>
          <a:xfrm>
            <a:off x="119053" y="1021024"/>
            <a:ext cx="8915813" cy="5557072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Muon</a:t>
            </a:r>
            <a:r>
              <a:rPr lang="en-US" dirty="0" smtClean="0"/>
              <a:t> Collider Parameters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February 25,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Mark A. Palmer | Frontier Capabilities Workshop (U. Chicago, Feb 25-26, 2013)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FAC83-C8C4-8046-B35B-A89823688311}" type="slidenum">
              <a:rPr lang="en-US" smtClean="0"/>
              <a:pPr/>
              <a:t>44</a:t>
            </a:fld>
            <a:endParaRPr lang="en-US"/>
          </a:p>
        </p:txBody>
      </p:sp>
      <p:sp>
        <p:nvSpPr>
          <p:cNvPr id="12" name="Oval 11"/>
          <p:cNvSpPr/>
          <p:nvPr/>
        </p:nvSpPr>
        <p:spPr>
          <a:xfrm>
            <a:off x="4699000" y="2810933"/>
            <a:ext cx="1735667" cy="287867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 sz="1800" b="0">
              <a:solidFill>
                <a:prstClr val="white"/>
              </a:solidFill>
            </a:endParaRPr>
          </a:p>
        </p:txBody>
      </p:sp>
      <p:cxnSp>
        <p:nvCxnSpPr>
          <p:cNvPr id="14" name="Straight Connector 13"/>
          <p:cNvCxnSpPr>
            <a:stCxn id="12" idx="7"/>
            <a:endCxn id="15" idx="1"/>
          </p:cNvCxnSpPr>
          <p:nvPr/>
        </p:nvCxnSpPr>
        <p:spPr>
          <a:xfrm flipV="1">
            <a:off x="6180484" y="1888068"/>
            <a:ext cx="1092383" cy="965022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7272867" y="1564902"/>
            <a:ext cx="1724526" cy="646331"/>
          </a:xfrm>
          <a:prstGeom prst="rect">
            <a:avLst/>
          </a:prstGeom>
          <a:solidFill>
            <a:schemeClr val="bg1"/>
          </a:solidFill>
          <a:ln w="2540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800" b="0" dirty="0" smtClean="0">
                <a:solidFill>
                  <a:srgbClr val="FF0000"/>
                </a:solidFill>
                <a:latin typeface="Arial"/>
                <a:ea typeface="+mn-ea"/>
                <a:cs typeface="+mn-cs"/>
              </a:rPr>
              <a:t>3-4 MeV </a:t>
            </a:r>
            <a:r>
              <a:rPr lang="en-US" sz="1800" b="0" dirty="0" err="1" smtClean="0">
                <a:solidFill>
                  <a:srgbClr val="FF0000"/>
                </a:solidFill>
                <a:latin typeface="Arial"/>
                <a:ea typeface="+mn-ea"/>
                <a:cs typeface="+mn-cs"/>
              </a:rPr>
              <a:t>CoM</a:t>
            </a:r>
            <a:r>
              <a:rPr lang="en-US" sz="1800" b="0" dirty="0" smtClean="0">
                <a:solidFill>
                  <a:srgbClr val="FF0000"/>
                </a:solidFill>
                <a:latin typeface="Arial"/>
                <a:ea typeface="+mn-ea"/>
                <a:cs typeface="+mn-cs"/>
              </a:rPr>
              <a:t> </a:t>
            </a:r>
            <a:br>
              <a:rPr lang="en-US" sz="1800" b="0" dirty="0" smtClean="0">
                <a:solidFill>
                  <a:srgbClr val="FF0000"/>
                </a:solidFill>
                <a:latin typeface="Arial"/>
                <a:ea typeface="+mn-ea"/>
                <a:cs typeface="+mn-cs"/>
              </a:rPr>
            </a:br>
            <a:r>
              <a:rPr lang="en-US" sz="1800" b="0" dirty="0" smtClean="0">
                <a:solidFill>
                  <a:srgbClr val="FF0000"/>
                </a:solidFill>
                <a:latin typeface="Arial"/>
                <a:ea typeface="+mn-ea"/>
                <a:cs typeface="+mn-cs"/>
              </a:rPr>
              <a:t>Energy Spread</a:t>
            </a:r>
            <a:endParaRPr lang="en-US" sz="1800" b="0" dirty="0">
              <a:solidFill>
                <a:srgbClr val="FF0000"/>
              </a:solidFill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82488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5" grpId="0" animBg="1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3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72" b="3044"/>
          <a:stretch/>
        </p:blipFill>
        <p:spPr bwMode="auto">
          <a:xfrm>
            <a:off x="127022" y="3767635"/>
            <a:ext cx="4327934" cy="19219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ym typeface="Symbol"/>
              </a:rPr>
              <a:t>126 </a:t>
            </a:r>
            <a:r>
              <a:rPr lang="en-US" dirty="0" err="1">
                <a:sym typeface="Symbol"/>
              </a:rPr>
              <a:t>GeV</a:t>
            </a:r>
            <a:r>
              <a:rPr lang="en-US" dirty="0">
                <a:sym typeface="Symbol"/>
              </a:rPr>
              <a:t> Higgs Factory </a:t>
            </a:r>
            <a:r>
              <a:rPr lang="en-US" sz="2800" dirty="0">
                <a:sym typeface="Symbol"/>
              </a:rPr>
              <a:t>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February 25, 2013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FAC83-C8C4-8046-B35B-A89823688311}" type="slidenum">
              <a:rPr lang="en-US" smtClean="0"/>
              <a:pPr/>
              <a:t>45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25954" y="5655033"/>
            <a:ext cx="4901642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600" dirty="0" smtClean="0">
                <a:solidFill>
                  <a:srgbClr val="17375E"/>
                </a:solidFill>
                <a:latin typeface="Arial"/>
                <a:ea typeface="+mn-ea"/>
                <a:cs typeface="+mn-cs"/>
              </a:rPr>
              <a:t>Major advantage for Physics of a </a:t>
            </a:r>
            <a:r>
              <a:rPr lang="en-GB" sz="1600" dirty="0" smtClean="0">
                <a:solidFill>
                  <a:srgbClr val="17375E"/>
                </a:solidFill>
                <a:latin typeface="Arial"/>
                <a:ea typeface="+mn-ea"/>
                <a:cs typeface="+mn-cs"/>
                <a:sym typeface="Symbol"/>
              </a:rPr>
              <a:t></a:t>
            </a:r>
            <a:r>
              <a:rPr lang="en-GB" sz="1600" baseline="20000" dirty="0" smtClean="0">
                <a:solidFill>
                  <a:srgbClr val="17375E"/>
                </a:solidFill>
                <a:latin typeface="Arial"/>
                <a:ea typeface="+mn-ea"/>
                <a:cs typeface="+mn-cs"/>
                <a:sym typeface="Symbol"/>
              </a:rPr>
              <a:t>+</a:t>
            </a:r>
            <a:r>
              <a:rPr lang="en-GB" sz="1600" dirty="0" smtClean="0">
                <a:solidFill>
                  <a:srgbClr val="17375E"/>
                </a:solidFill>
                <a:latin typeface="Arial"/>
                <a:ea typeface="+mn-ea"/>
                <a:cs typeface="+mn-cs"/>
                <a:sym typeface="Symbol"/>
              </a:rPr>
              <a:t></a:t>
            </a:r>
            <a:r>
              <a:rPr lang="en-GB" sz="1600" baseline="30000" dirty="0" smtClean="0">
                <a:solidFill>
                  <a:srgbClr val="17375E"/>
                </a:solidFill>
                <a:latin typeface="Arial"/>
                <a:ea typeface="+mn-ea"/>
                <a:cs typeface="+mn-cs"/>
                <a:sym typeface="Symbol"/>
              </a:rPr>
              <a:t></a:t>
            </a:r>
            <a:r>
              <a:rPr lang="en-GB" sz="1600" dirty="0" smtClean="0">
                <a:solidFill>
                  <a:srgbClr val="17375E"/>
                </a:solidFill>
                <a:latin typeface="Arial"/>
                <a:ea typeface="+mn-ea"/>
                <a:cs typeface="+mn-cs"/>
              </a:rPr>
              <a:t> Higgs Factory: possibility of direct measurement of the Higgs boson width (</a:t>
            </a:r>
            <a:r>
              <a:rPr lang="en-GB" sz="1600" dirty="0" smtClean="0">
                <a:solidFill>
                  <a:srgbClr val="17375E"/>
                </a:solidFill>
                <a:latin typeface="Arial"/>
                <a:ea typeface="+mn-ea"/>
                <a:cs typeface="+mn-cs"/>
                <a:sym typeface="Symbol"/>
              </a:rPr>
              <a:t>~</a:t>
            </a:r>
            <a:r>
              <a:rPr lang="en-GB" sz="1600" dirty="0">
                <a:solidFill>
                  <a:srgbClr val="17375E"/>
                </a:solidFill>
                <a:latin typeface="Arial"/>
                <a:ea typeface="+mn-ea"/>
                <a:cs typeface="+mn-cs"/>
                <a:sym typeface="Symbol"/>
              </a:rPr>
              <a:t>4</a:t>
            </a:r>
            <a:r>
              <a:rPr lang="en-GB" sz="1600" dirty="0" smtClean="0">
                <a:solidFill>
                  <a:srgbClr val="17375E"/>
                </a:solidFill>
                <a:latin typeface="Arial"/>
                <a:ea typeface="+mn-ea"/>
                <a:cs typeface="+mn-cs"/>
                <a:sym typeface="Symbol"/>
              </a:rPr>
              <a:t>MeV FWHM </a:t>
            </a:r>
            <a:r>
              <a:rPr lang="en-GB" sz="1600" dirty="0" smtClean="0">
                <a:solidFill>
                  <a:srgbClr val="17375E"/>
                </a:solidFill>
                <a:latin typeface="Arial"/>
                <a:ea typeface="+mn-ea"/>
                <a:cs typeface="+mn-cs"/>
              </a:rPr>
              <a:t>expected</a:t>
            </a:r>
            <a:r>
              <a:rPr lang="en-GB" sz="1600" dirty="0" smtClean="0">
                <a:solidFill>
                  <a:srgbClr val="17375E"/>
                </a:solidFill>
                <a:latin typeface="Arial"/>
                <a:ea typeface="+mn-ea"/>
                <a:cs typeface="+mn-cs"/>
                <a:sym typeface="Symbol"/>
              </a:rPr>
              <a:t>)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5628754" y="5299419"/>
            <a:ext cx="2911996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600" kern="800" dirty="0" smtClean="0">
                <a:solidFill>
                  <a:srgbClr val="17375E"/>
                </a:solidFill>
                <a:latin typeface="Arial"/>
                <a:ea typeface="+mn-ea"/>
                <a:cs typeface="+mn-cs"/>
                <a:sym typeface="Symbol"/>
              </a:rPr>
              <a:t>Reduced cooling:</a:t>
            </a:r>
          </a:p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600" kern="800" dirty="0" smtClean="0">
                <a:solidFill>
                  <a:srgbClr val="17375E"/>
                </a:solidFill>
                <a:latin typeface="Arial"/>
                <a:ea typeface="+mn-ea"/>
                <a:cs typeface="+mn-cs"/>
                <a:sym typeface="Symbol"/>
              </a:rPr>
              <a:t> </a:t>
            </a:r>
            <a:r>
              <a:rPr lang="en-GB" sz="1600" kern="800" dirty="0">
                <a:solidFill>
                  <a:srgbClr val="17375E"/>
                </a:solidFill>
                <a:latin typeface="Arial"/>
                <a:ea typeface="+mn-ea"/>
                <a:cs typeface="+mn-cs"/>
                <a:sym typeface="Symbol"/>
              </a:rPr>
              <a:t></a:t>
            </a:r>
            <a:r>
              <a:rPr lang="en-GB" sz="1600" kern="800" baseline="-25000" dirty="0">
                <a:solidFill>
                  <a:srgbClr val="17375E"/>
                </a:solidFill>
                <a:latin typeface="Arial"/>
                <a:ea typeface="+mn-ea"/>
                <a:cs typeface="+mn-cs"/>
                <a:sym typeface="Symbol"/>
              </a:rPr>
              <a:t></a:t>
            </a:r>
            <a:r>
              <a:rPr lang="en-GB" sz="1600" kern="800" baseline="-25000" dirty="0">
                <a:solidFill>
                  <a:srgbClr val="17375E"/>
                </a:solidFill>
                <a:latin typeface="Arial"/>
                <a:ea typeface="+mn-ea"/>
                <a:cs typeface="+mn-cs"/>
              </a:rPr>
              <a:t>N</a:t>
            </a:r>
            <a:r>
              <a:rPr lang="en-US" sz="1600" dirty="0">
                <a:solidFill>
                  <a:srgbClr val="17375E"/>
                </a:solidFill>
                <a:latin typeface="Times New Roman"/>
                <a:ea typeface="+mn-ea"/>
                <a:cs typeface="+mn-cs"/>
              </a:rPr>
              <a:t> </a:t>
            </a:r>
            <a:r>
              <a:rPr lang="en-GB" sz="1600" dirty="0">
                <a:solidFill>
                  <a:srgbClr val="17375E"/>
                </a:solidFill>
                <a:latin typeface="Arial"/>
                <a:ea typeface="+mn-ea"/>
                <a:cs typeface="+mn-cs"/>
              </a:rPr>
              <a:t>=0.3</a:t>
            </a:r>
            <a:r>
              <a:rPr lang="en-GB" sz="1600" kern="800" dirty="0">
                <a:solidFill>
                  <a:srgbClr val="17375E"/>
                </a:solidFill>
                <a:latin typeface="Arial"/>
                <a:ea typeface="+mn-ea"/>
                <a:cs typeface="+mn-cs"/>
                <a:sym typeface="Symbol"/>
              </a:rPr>
              <a:t></a:t>
            </a:r>
            <a:r>
              <a:rPr lang="en-GB" sz="1600" kern="800" dirty="0" err="1">
                <a:solidFill>
                  <a:srgbClr val="17375E"/>
                </a:solidFill>
                <a:latin typeface="Arial"/>
                <a:ea typeface="+mn-ea"/>
                <a:cs typeface="+mn-cs"/>
                <a:sym typeface="Symbol"/>
              </a:rPr>
              <a:t>m</a:t>
            </a:r>
            <a:r>
              <a:rPr lang="en-GB" sz="1600" kern="800" dirty="0" err="1">
                <a:solidFill>
                  <a:srgbClr val="17375E"/>
                </a:solidFill>
                <a:latin typeface="Arial"/>
                <a:ea typeface="+mn-ea"/>
                <a:cs typeface="+mn-cs"/>
              </a:rPr>
              <a:t>m</a:t>
            </a:r>
            <a:r>
              <a:rPr lang="en-GB" sz="1600" kern="800" dirty="0" err="1">
                <a:solidFill>
                  <a:srgbClr val="17375E"/>
                </a:solidFill>
                <a:latin typeface="Arial"/>
                <a:ea typeface="+mn-ea"/>
                <a:cs typeface="+mn-cs"/>
                <a:sym typeface="Symbol"/>
              </a:rPr>
              <a:t></a:t>
            </a:r>
            <a:r>
              <a:rPr lang="en-GB" sz="1600" kern="800" dirty="0" err="1">
                <a:solidFill>
                  <a:srgbClr val="17375E"/>
                </a:solidFill>
                <a:latin typeface="Arial"/>
                <a:ea typeface="+mn-ea"/>
                <a:cs typeface="+mn-cs"/>
              </a:rPr>
              <a:t>rad</a:t>
            </a:r>
            <a:r>
              <a:rPr lang="en-GB" sz="1600" kern="800" dirty="0">
                <a:solidFill>
                  <a:srgbClr val="17375E"/>
                </a:solidFill>
                <a:latin typeface="Arial"/>
                <a:ea typeface="+mn-ea"/>
                <a:cs typeface="+mn-cs"/>
              </a:rPr>
              <a:t>, </a:t>
            </a:r>
            <a:endParaRPr lang="en-GB" sz="1600" kern="800" dirty="0" smtClean="0">
              <a:solidFill>
                <a:srgbClr val="17375E"/>
              </a:solidFill>
              <a:latin typeface="Arial"/>
              <a:ea typeface="+mn-ea"/>
              <a:cs typeface="+mn-cs"/>
            </a:endParaRPr>
          </a:p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600" kern="800" dirty="0" smtClean="0">
                <a:solidFill>
                  <a:srgbClr val="17375E"/>
                </a:solidFill>
                <a:latin typeface="Arial"/>
                <a:ea typeface="+mn-ea"/>
                <a:cs typeface="+mn-cs"/>
                <a:sym typeface="Symbol"/>
              </a:rPr>
              <a:t></a:t>
            </a:r>
            <a:r>
              <a:rPr lang="en-GB" sz="1600" kern="800" baseline="-25000" dirty="0">
                <a:solidFill>
                  <a:srgbClr val="17375E"/>
                </a:solidFill>
                <a:latin typeface="Arial"/>
                <a:ea typeface="+mn-ea"/>
                <a:cs typeface="+mn-cs"/>
                <a:sym typeface="Symbol"/>
              </a:rPr>
              <a:t>||</a:t>
            </a:r>
            <a:r>
              <a:rPr lang="en-GB" sz="1600" kern="800" baseline="-25000" dirty="0">
                <a:solidFill>
                  <a:srgbClr val="17375E"/>
                </a:solidFill>
                <a:latin typeface="Arial"/>
                <a:ea typeface="+mn-ea"/>
                <a:cs typeface="+mn-cs"/>
              </a:rPr>
              <a:t>N</a:t>
            </a:r>
            <a:r>
              <a:rPr lang="en-US" sz="1600" dirty="0">
                <a:solidFill>
                  <a:srgbClr val="17375E"/>
                </a:solidFill>
                <a:latin typeface="Times New Roman"/>
                <a:ea typeface="+mn-ea"/>
                <a:cs typeface="+mn-cs"/>
              </a:rPr>
              <a:t> </a:t>
            </a:r>
            <a:r>
              <a:rPr lang="en-GB" sz="1600" dirty="0">
                <a:solidFill>
                  <a:srgbClr val="17375E"/>
                </a:solidFill>
                <a:latin typeface="Arial"/>
                <a:ea typeface="+mn-ea"/>
                <a:cs typeface="+mn-cs"/>
              </a:rPr>
              <a:t>=1</a:t>
            </a:r>
            <a:r>
              <a:rPr lang="en-GB" sz="1600" kern="800" dirty="0">
                <a:solidFill>
                  <a:srgbClr val="17375E"/>
                </a:solidFill>
                <a:latin typeface="Arial"/>
                <a:ea typeface="+mn-ea"/>
                <a:cs typeface="+mn-cs"/>
                <a:sym typeface="Symbol"/>
              </a:rPr>
              <a:t></a:t>
            </a:r>
            <a:r>
              <a:rPr lang="en-GB" sz="1600" kern="800" dirty="0" err="1">
                <a:solidFill>
                  <a:srgbClr val="17375E"/>
                </a:solidFill>
                <a:latin typeface="Arial"/>
                <a:ea typeface="+mn-ea"/>
                <a:cs typeface="+mn-cs"/>
                <a:sym typeface="Symbol"/>
              </a:rPr>
              <a:t>m</a:t>
            </a:r>
            <a:r>
              <a:rPr lang="en-GB" sz="1600" kern="800" dirty="0" err="1">
                <a:solidFill>
                  <a:srgbClr val="17375E"/>
                </a:solidFill>
                <a:latin typeface="Arial"/>
                <a:ea typeface="+mn-ea"/>
                <a:cs typeface="+mn-cs"/>
              </a:rPr>
              <a:t>m</a:t>
            </a:r>
            <a:r>
              <a:rPr lang="en-GB" sz="1600" kern="800" dirty="0" err="1">
                <a:solidFill>
                  <a:srgbClr val="17375E"/>
                </a:solidFill>
                <a:latin typeface="Arial"/>
                <a:ea typeface="+mn-ea"/>
                <a:cs typeface="+mn-cs"/>
                <a:sym typeface="Symbol"/>
              </a:rPr>
              <a:t></a:t>
            </a:r>
            <a:r>
              <a:rPr lang="en-GB" sz="1600" kern="800" dirty="0" err="1">
                <a:solidFill>
                  <a:srgbClr val="17375E"/>
                </a:solidFill>
                <a:latin typeface="Arial"/>
                <a:ea typeface="+mn-ea"/>
                <a:cs typeface="+mn-cs"/>
              </a:rPr>
              <a:t>rad</a:t>
            </a:r>
            <a:r>
              <a:rPr lang="en-GB" sz="1600" kern="800" dirty="0">
                <a:solidFill>
                  <a:srgbClr val="17375E"/>
                </a:solidFill>
                <a:latin typeface="Arial"/>
                <a:ea typeface="+mn-ea"/>
                <a:cs typeface="+mn-cs"/>
              </a:rPr>
              <a:t> </a:t>
            </a:r>
            <a:endParaRPr lang="en-GB" sz="1600" dirty="0">
              <a:solidFill>
                <a:srgbClr val="17375E"/>
              </a:solidFill>
              <a:latin typeface="Arial"/>
              <a:ea typeface="+mn-ea"/>
              <a:cs typeface="+mn-cs"/>
            </a:endParaRPr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Mark A. Palmer | Frontier Capabilities Workshop (U. Chicago, Feb 25-26, 2013) </a:t>
            </a:r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302281" y="984775"/>
            <a:ext cx="884171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800" dirty="0" smtClean="0">
                <a:solidFill>
                  <a:srgbClr val="C75F0C"/>
                </a:solidFill>
                <a:latin typeface="Arial"/>
                <a:ea typeface="+mn-ea"/>
                <a:cs typeface="+mn-cs"/>
              </a:rPr>
              <a:t>s-channel coupling of </a:t>
            </a:r>
            <a:r>
              <a:rPr lang="en-US" sz="1800" dirty="0" err="1" smtClean="0">
                <a:solidFill>
                  <a:srgbClr val="C75F0C"/>
                </a:solidFill>
                <a:latin typeface="Arial"/>
                <a:ea typeface="+mn-ea"/>
                <a:cs typeface="+mn-cs"/>
              </a:rPr>
              <a:t>Muons</a:t>
            </a:r>
            <a:r>
              <a:rPr lang="en-US" sz="1800" dirty="0" smtClean="0">
                <a:solidFill>
                  <a:srgbClr val="C75F0C"/>
                </a:solidFill>
                <a:latin typeface="Arial"/>
                <a:ea typeface="+mn-ea"/>
                <a:cs typeface="+mn-cs"/>
              </a:rPr>
              <a:t> to HIGGS with high cross sections:</a:t>
            </a:r>
          </a:p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800" dirty="0" err="1" smtClean="0">
                <a:solidFill>
                  <a:srgbClr val="C75F0C"/>
                </a:solidFill>
                <a:latin typeface="Arial"/>
                <a:ea typeface="+mn-ea"/>
                <a:cs typeface="+mn-cs"/>
              </a:rPr>
              <a:t>Muon</a:t>
            </a:r>
            <a:r>
              <a:rPr lang="en-US" sz="1800" dirty="0" smtClean="0">
                <a:solidFill>
                  <a:srgbClr val="C75F0C"/>
                </a:solidFill>
                <a:latin typeface="Arial"/>
                <a:ea typeface="+mn-ea"/>
                <a:cs typeface="+mn-cs"/>
              </a:rPr>
              <a:t> Collider of with L = 10</a:t>
            </a:r>
            <a:r>
              <a:rPr lang="en-US" sz="1800" baseline="30000" dirty="0" smtClean="0">
                <a:solidFill>
                  <a:srgbClr val="C75F0C"/>
                </a:solidFill>
                <a:latin typeface="Arial"/>
                <a:ea typeface="+mn-ea"/>
                <a:cs typeface="+mn-cs"/>
              </a:rPr>
              <a:t>32</a:t>
            </a:r>
            <a:r>
              <a:rPr lang="en-US" sz="1800" dirty="0" smtClean="0">
                <a:solidFill>
                  <a:srgbClr val="C75F0C"/>
                </a:solidFill>
                <a:latin typeface="Arial"/>
                <a:ea typeface="+mn-ea"/>
                <a:cs typeface="+mn-cs"/>
              </a:rPr>
              <a:t> cm</a:t>
            </a:r>
            <a:r>
              <a:rPr lang="en-US" sz="1800" baseline="30000" dirty="0" smtClean="0">
                <a:solidFill>
                  <a:srgbClr val="C75F0C"/>
                </a:solidFill>
                <a:latin typeface="Arial"/>
                <a:ea typeface="+mn-ea"/>
                <a:cs typeface="+mn-cs"/>
              </a:rPr>
              <a:t>-2</a:t>
            </a:r>
            <a:r>
              <a:rPr lang="en-US" sz="1800" dirty="0" smtClean="0">
                <a:solidFill>
                  <a:srgbClr val="C75F0C"/>
                </a:solidFill>
                <a:latin typeface="Arial"/>
                <a:ea typeface="+mn-ea"/>
                <a:cs typeface="+mn-cs"/>
              </a:rPr>
              <a:t>s</a:t>
            </a:r>
            <a:r>
              <a:rPr lang="en-US" sz="1800" baseline="30000" dirty="0" smtClean="0">
                <a:solidFill>
                  <a:srgbClr val="C75F0C"/>
                </a:solidFill>
                <a:latin typeface="Arial"/>
                <a:ea typeface="+mn-ea"/>
                <a:cs typeface="+mn-cs"/>
              </a:rPr>
              <a:t>-1</a:t>
            </a:r>
            <a:r>
              <a:rPr lang="en-US" sz="1800" dirty="0" smtClean="0">
                <a:solidFill>
                  <a:srgbClr val="C75F0C"/>
                </a:solidFill>
                <a:latin typeface="Arial"/>
                <a:ea typeface="+mn-ea"/>
                <a:cs typeface="+mn-cs"/>
              </a:rPr>
              <a:t> @ 63 </a:t>
            </a:r>
            <a:r>
              <a:rPr lang="en-US" sz="1800" dirty="0" err="1" smtClean="0">
                <a:solidFill>
                  <a:srgbClr val="C75F0C"/>
                </a:solidFill>
                <a:latin typeface="Arial"/>
                <a:ea typeface="+mn-ea"/>
                <a:cs typeface="+mn-cs"/>
              </a:rPr>
              <a:t>GeV</a:t>
            </a:r>
            <a:r>
              <a:rPr lang="en-US" sz="1800" dirty="0" smtClean="0">
                <a:solidFill>
                  <a:srgbClr val="C75F0C"/>
                </a:solidFill>
                <a:latin typeface="Arial"/>
                <a:ea typeface="+mn-ea"/>
                <a:cs typeface="+mn-cs"/>
              </a:rPr>
              <a:t>/beam (50000 Higgs/year) </a:t>
            </a:r>
          </a:p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800" dirty="0" smtClean="0">
                <a:solidFill>
                  <a:srgbClr val="C75F0C"/>
                </a:solidFill>
                <a:latin typeface="Arial"/>
                <a:ea typeface="+mn-ea"/>
                <a:cs typeface="+mn-cs"/>
              </a:rPr>
              <a:t>Competitive with e+/e- Linear Collider with L = 2. 10</a:t>
            </a:r>
            <a:r>
              <a:rPr lang="en-US" sz="1800" baseline="30000" dirty="0" smtClean="0">
                <a:solidFill>
                  <a:srgbClr val="C75F0C"/>
                </a:solidFill>
                <a:latin typeface="Arial"/>
                <a:ea typeface="+mn-ea"/>
                <a:cs typeface="+mn-cs"/>
              </a:rPr>
              <a:t>34</a:t>
            </a:r>
            <a:r>
              <a:rPr lang="en-US" sz="1800" dirty="0" smtClean="0">
                <a:solidFill>
                  <a:srgbClr val="C75F0C"/>
                </a:solidFill>
                <a:latin typeface="Arial"/>
                <a:ea typeface="+mn-ea"/>
                <a:cs typeface="+mn-cs"/>
              </a:rPr>
              <a:t> cm</a:t>
            </a:r>
            <a:r>
              <a:rPr lang="en-US" sz="1800" baseline="30000" dirty="0" smtClean="0">
                <a:solidFill>
                  <a:srgbClr val="C75F0C"/>
                </a:solidFill>
                <a:latin typeface="Arial"/>
                <a:ea typeface="+mn-ea"/>
                <a:cs typeface="+mn-cs"/>
              </a:rPr>
              <a:t>-2</a:t>
            </a:r>
            <a:r>
              <a:rPr lang="en-US" sz="1800" dirty="0" smtClean="0">
                <a:solidFill>
                  <a:srgbClr val="C75F0C"/>
                </a:solidFill>
                <a:latin typeface="Arial"/>
                <a:ea typeface="+mn-ea"/>
                <a:cs typeface="+mn-cs"/>
              </a:rPr>
              <a:t>s</a:t>
            </a:r>
            <a:r>
              <a:rPr lang="en-US" sz="1800" baseline="30000" dirty="0" smtClean="0">
                <a:solidFill>
                  <a:srgbClr val="C75F0C"/>
                </a:solidFill>
                <a:latin typeface="Arial"/>
                <a:ea typeface="+mn-ea"/>
                <a:cs typeface="+mn-cs"/>
              </a:rPr>
              <a:t>-1 </a:t>
            </a:r>
            <a:r>
              <a:rPr lang="en-US" sz="1800" dirty="0" smtClean="0">
                <a:solidFill>
                  <a:srgbClr val="C75F0C"/>
                </a:solidFill>
                <a:latin typeface="Arial"/>
                <a:ea typeface="+mn-ea"/>
                <a:cs typeface="+mn-cs"/>
              </a:rPr>
              <a:t>@ 126 </a:t>
            </a:r>
            <a:r>
              <a:rPr lang="en-US" sz="1800" dirty="0" err="1" smtClean="0">
                <a:solidFill>
                  <a:srgbClr val="C75F0C"/>
                </a:solidFill>
                <a:latin typeface="Arial"/>
                <a:ea typeface="+mn-ea"/>
                <a:cs typeface="+mn-cs"/>
              </a:rPr>
              <a:t>GeV</a:t>
            </a:r>
            <a:r>
              <a:rPr lang="en-US" sz="1800" dirty="0" smtClean="0">
                <a:solidFill>
                  <a:srgbClr val="C75F0C"/>
                </a:solidFill>
                <a:latin typeface="Arial"/>
                <a:ea typeface="+mn-ea"/>
                <a:cs typeface="+mn-cs"/>
              </a:rPr>
              <a:t>/beam</a:t>
            </a:r>
          </a:p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solidFill>
                  <a:srgbClr val="FFFFFF"/>
                </a:solidFill>
                <a:latin typeface="Arial"/>
                <a:ea typeface="+mn-ea"/>
                <a:cs typeface="+mn-cs"/>
              </a:rPr>
              <a:t>S</a:t>
            </a:r>
            <a:r>
              <a:rPr lang="en-US" sz="1800" dirty="0" smtClean="0">
                <a:solidFill>
                  <a:srgbClr val="FFFFFF"/>
                </a:solidFill>
                <a:latin typeface="Arial"/>
                <a:ea typeface="+mn-ea"/>
                <a:cs typeface="+mn-cs"/>
              </a:rPr>
              <a:t>harp resonance: momentum spread ~ 4 × 10</a:t>
            </a:r>
            <a:r>
              <a:rPr lang="en-US" sz="1800" baseline="30000" dirty="0" smtClean="0">
                <a:solidFill>
                  <a:srgbClr val="FFFFFF"/>
                </a:solidFill>
                <a:latin typeface="Arial"/>
                <a:ea typeface="+mn-ea"/>
                <a:cs typeface="+mn-cs"/>
              </a:rPr>
              <a:t>-5</a:t>
            </a:r>
            <a:r>
              <a:rPr lang="en-US" sz="1800" dirty="0" smtClean="0">
                <a:solidFill>
                  <a:srgbClr val="FFFFFF"/>
                </a:solidFill>
                <a:latin typeface="Arial"/>
                <a:ea typeface="+mn-ea"/>
                <a:cs typeface="+mn-cs"/>
              </a:rPr>
              <a:t> </a:t>
            </a:r>
            <a:endParaRPr lang="en-US" sz="1800" b="0" dirty="0">
              <a:solidFill>
                <a:srgbClr val="FFFFFF"/>
              </a:solidFill>
              <a:latin typeface="Arial"/>
              <a:ea typeface="+mn-ea"/>
              <a:cs typeface="+mn-cs"/>
            </a:endParaRPr>
          </a:p>
        </p:txBody>
      </p:sp>
      <p:pic>
        <p:nvPicPr>
          <p:cNvPr id="17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80" t="9550" b="10090"/>
          <a:stretch/>
        </p:blipFill>
        <p:spPr bwMode="auto">
          <a:xfrm>
            <a:off x="106701" y="1931762"/>
            <a:ext cx="4327934" cy="18804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9" name="TextBox 18"/>
          <p:cNvSpPr txBox="1"/>
          <p:nvPr/>
        </p:nvSpPr>
        <p:spPr>
          <a:xfrm>
            <a:off x="4164750" y="1826508"/>
            <a:ext cx="148505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200" b="0" dirty="0" smtClean="0">
                <a:solidFill>
                  <a:srgbClr val="17375E"/>
                </a:solidFill>
                <a:latin typeface="Arial"/>
                <a:ea typeface="+mn-ea"/>
                <a:cs typeface="+mn-cs"/>
              </a:rPr>
              <a:t>Han and Liu</a:t>
            </a:r>
          </a:p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200" b="0" dirty="0" err="1" smtClean="0">
                <a:solidFill>
                  <a:srgbClr val="17375E"/>
                </a:solidFill>
                <a:latin typeface="Arial"/>
                <a:ea typeface="+mn-ea"/>
                <a:cs typeface="+mn-cs"/>
              </a:rPr>
              <a:t>hep-ph</a:t>
            </a:r>
            <a:r>
              <a:rPr lang="en-US" sz="1200" b="0" dirty="0">
                <a:solidFill>
                  <a:srgbClr val="17375E"/>
                </a:solidFill>
                <a:latin typeface="Arial"/>
                <a:ea typeface="+mn-ea"/>
                <a:cs typeface="+mn-cs"/>
              </a:rPr>
              <a:t> 1210.7803 </a:t>
            </a:r>
          </a:p>
        </p:txBody>
      </p:sp>
      <p:pic>
        <p:nvPicPr>
          <p:cNvPr id="20" name="Picture 19" descr="1302-evolution 2.pdf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74" t="7408" r="2315" b="11988"/>
          <a:stretch/>
        </p:blipFill>
        <p:spPr>
          <a:xfrm>
            <a:off x="4445316" y="2261795"/>
            <a:ext cx="4698682" cy="3037624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988907" y="3728720"/>
            <a:ext cx="1321790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100" b="0" dirty="0" smtClean="0">
                <a:solidFill>
                  <a:srgbClr val="FF0000"/>
                </a:solidFill>
                <a:latin typeface="Arial"/>
                <a:ea typeface="+mn-ea"/>
                <a:cs typeface="+mn-cs"/>
              </a:rPr>
              <a:t>~30 T HTS Final</a:t>
            </a:r>
            <a:br>
              <a:rPr lang="en-US" sz="1100" b="0" dirty="0" smtClean="0">
                <a:solidFill>
                  <a:srgbClr val="FF0000"/>
                </a:solidFill>
                <a:latin typeface="Arial"/>
                <a:ea typeface="+mn-ea"/>
                <a:cs typeface="+mn-cs"/>
              </a:rPr>
            </a:br>
            <a:r>
              <a:rPr lang="en-US" sz="1100" b="0" dirty="0" smtClean="0">
                <a:solidFill>
                  <a:srgbClr val="FF0000"/>
                </a:solidFill>
                <a:latin typeface="Arial"/>
                <a:ea typeface="+mn-ea"/>
                <a:cs typeface="+mn-cs"/>
              </a:rPr>
              <a:t>Cooling Solenoids</a:t>
            </a:r>
            <a:endParaRPr lang="en-US" sz="1100" b="0" dirty="0">
              <a:solidFill>
                <a:srgbClr val="FF0000"/>
              </a:solidFill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181661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3" grpId="0"/>
      <p:bldP spid="19" grpId="0"/>
      <p:bldP spid="8" grpId="0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 of R&amp;D Areas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>
          <a:xfrm>
            <a:off x="25398" y="1100665"/>
            <a:ext cx="4563533" cy="5387682"/>
          </a:xfrm>
          <a:ln>
            <a:solidFill>
              <a:schemeClr val="tx2">
                <a:lumMod val="50000"/>
              </a:schemeClr>
            </a:solidFill>
          </a:ln>
        </p:spPr>
        <p:txBody>
          <a:bodyPr>
            <a:noAutofit/>
          </a:bodyPr>
          <a:lstStyle/>
          <a:p>
            <a:r>
              <a:rPr lang="en-US" sz="2400" dirty="0" smtClean="0"/>
              <a:t>Design Studies</a:t>
            </a:r>
          </a:p>
          <a:p>
            <a:pPr lvl="1">
              <a:lnSpc>
                <a:spcPct val="90000"/>
              </a:lnSpc>
            </a:pPr>
            <a:r>
              <a:rPr lang="en-US" sz="1800" dirty="0"/>
              <a:t>Proton Driver</a:t>
            </a:r>
          </a:p>
          <a:p>
            <a:pPr lvl="1">
              <a:lnSpc>
                <a:spcPct val="90000"/>
              </a:lnSpc>
            </a:pPr>
            <a:r>
              <a:rPr lang="en-US" sz="1800" dirty="0"/>
              <a:t>Front End</a:t>
            </a:r>
          </a:p>
          <a:p>
            <a:pPr lvl="1">
              <a:lnSpc>
                <a:spcPct val="90000"/>
              </a:lnSpc>
            </a:pPr>
            <a:r>
              <a:rPr lang="en-US" sz="1800" dirty="0"/>
              <a:t>Cooling</a:t>
            </a:r>
          </a:p>
          <a:p>
            <a:pPr lvl="1">
              <a:lnSpc>
                <a:spcPct val="90000"/>
              </a:lnSpc>
            </a:pPr>
            <a:r>
              <a:rPr lang="en-US" sz="1800" dirty="0"/>
              <a:t>Acceleration and Storage</a:t>
            </a:r>
          </a:p>
          <a:p>
            <a:pPr lvl="1">
              <a:lnSpc>
                <a:spcPct val="90000"/>
              </a:lnSpc>
            </a:pPr>
            <a:r>
              <a:rPr lang="en-US" sz="1800" dirty="0"/>
              <a:t>Collider</a:t>
            </a:r>
          </a:p>
          <a:p>
            <a:pPr lvl="1">
              <a:lnSpc>
                <a:spcPct val="90000"/>
              </a:lnSpc>
            </a:pPr>
            <a:r>
              <a:rPr lang="en-US" sz="1800" dirty="0"/>
              <a:t>Machine-Detector Interface</a:t>
            </a:r>
          </a:p>
          <a:p>
            <a:pPr lvl="1">
              <a:lnSpc>
                <a:spcPct val="90000"/>
              </a:lnSpc>
            </a:pPr>
            <a:r>
              <a:rPr lang="en-US" sz="1800" dirty="0"/>
              <a:t>Work closely with physics and detector </a:t>
            </a:r>
            <a:r>
              <a:rPr lang="en-US" sz="1800" dirty="0" smtClean="0"/>
              <a:t>efforts</a:t>
            </a:r>
          </a:p>
          <a:p>
            <a:r>
              <a:rPr lang="en-US" sz="2400" dirty="0" smtClean="0"/>
              <a:t>Major System Demonstration</a:t>
            </a:r>
          </a:p>
          <a:p>
            <a:pPr lvl="1"/>
            <a:r>
              <a:rPr lang="en-US" sz="1800" dirty="0"/>
              <a:t>The </a:t>
            </a:r>
            <a:r>
              <a:rPr lang="en-US" sz="1800" dirty="0" err="1"/>
              <a:t>Muon</a:t>
            </a:r>
            <a:r>
              <a:rPr lang="en-US" sz="1800" dirty="0"/>
              <a:t> Ionization Cooling Experiment – MICE</a:t>
            </a:r>
          </a:p>
          <a:p>
            <a:pPr lvl="2"/>
            <a:r>
              <a:rPr lang="en-US" sz="1600" dirty="0"/>
              <a:t>Major U.S. effort to provide key hardware:  RF Cavities and couplers, Spectrometer Solenoids, Coupling Coils</a:t>
            </a:r>
          </a:p>
          <a:p>
            <a:pPr lvl="2"/>
            <a:r>
              <a:rPr lang="en-US" sz="1600" dirty="0"/>
              <a:t>Experimental and Operations </a:t>
            </a:r>
            <a:r>
              <a:rPr lang="en-US" sz="1600" dirty="0" smtClean="0"/>
              <a:t>Support</a:t>
            </a:r>
            <a:endParaRPr lang="en-US" sz="1800" dirty="0"/>
          </a:p>
          <a:p>
            <a:pPr lvl="1"/>
            <a:endParaRPr lang="en-US" sz="180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>
          <a:xfrm>
            <a:off x="4622798" y="1100665"/>
            <a:ext cx="4495799" cy="5387682"/>
          </a:xfrm>
          <a:ln>
            <a:solidFill>
              <a:schemeClr val="tx2">
                <a:lumMod val="50000"/>
              </a:schemeClr>
            </a:solidFill>
          </a:ln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Technology R&amp;D</a:t>
            </a:r>
          </a:p>
          <a:p>
            <a:pPr lvl="1"/>
            <a:r>
              <a:rPr lang="en-US" dirty="0" smtClean="0"/>
              <a:t>Normal Conducting RF</a:t>
            </a:r>
          </a:p>
          <a:p>
            <a:pPr lvl="2"/>
            <a:r>
              <a:rPr lang="en-US" dirty="0" smtClean="0"/>
              <a:t>Vacuum RF Cavities with reduced breakdown rates in high magnetic fields</a:t>
            </a:r>
          </a:p>
          <a:p>
            <a:pPr lvl="2"/>
            <a:r>
              <a:rPr lang="en-US" dirty="0" smtClean="0"/>
              <a:t>Cavity Materials</a:t>
            </a:r>
          </a:p>
          <a:p>
            <a:pPr lvl="2"/>
            <a:r>
              <a:rPr lang="en-US" dirty="0" smtClean="0"/>
              <a:t>RF Cavities filled with high pressure gas</a:t>
            </a:r>
          </a:p>
          <a:p>
            <a:pPr lvl="1"/>
            <a:r>
              <a:rPr lang="en-US" dirty="0" smtClean="0"/>
              <a:t>Superconducting RF</a:t>
            </a:r>
          </a:p>
          <a:p>
            <a:pPr lvl="2"/>
            <a:r>
              <a:rPr lang="en-US" dirty="0" smtClean="0"/>
              <a:t>Demonstrating good Q</a:t>
            </a:r>
            <a:r>
              <a:rPr lang="en-US" baseline="-25000" dirty="0" smtClean="0"/>
              <a:t>0</a:t>
            </a:r>
            <a:r>
              <a:rPr lang="en-US" dirty="0" smtClean="0"/>
              <a:t> performance with Niobium on Copper cavities</a:t>
            </a:r>
          </a:p>
          <a:p>
            <a:pPr lvl="3"/>
            <a:r>
              <a:rPr lang="en-US" dirty="0" smtClean="0"/>
              <a:t>Performance</a:t>
            </a:r>
          </a:p>
          <a:p>
            <a:pPr lvl="3"/>
            <a:r>
              <a:rPr lang="en-US" dirty="0" smtClean="0"/>
              <a:t>Fabrication techniques</a:t>
            </a:r>
          </a:p>
          <a:p>
            <a:pPr lvl="1"/>
            <a:r>
              <a:rPr lang="en-US" dirty="0" smtClean="0"/>
              <a:t>Magnets</a:t>
            </a:r>
          </a:p>
          <a:p>
            <a:pPr lvl="2"/>
            <a:r>
              <a:rPr lang="en-US" dirty="0" smtClean="0"/>
              <a:t>High field solenoids for cooling channel application</a:t>
            </a:r>
          </a:p>
          <a:p>
            <a:pPr lvl="2"/>
            <a:r>
              <a:rPr lang="en-US" dirty="0" smtClean="0"/>
              <a:t>10T dipole design (synergistic with LHC upgrade activities)</a:t>
            </a:r>
          </a:p>
          <a:p>
            <a:pPr lvl="2"/>
            <a:r>
              <a:rPr lang="en-US" dirty="0" smtClean="0"/>
              <a:t>Rapid cycling magnets for high energy hybrid synchrotron</a:t>
            </a:r>
          </a:p>
          <a:p>
            <a:pPr lvl="2"/>
            <a:r>
              <a:rPr lang="en-US" dirty="0" smtClean="0"/>
              <a:t>Shielded magnets for </a:t>
            </a:r>
            <a:r>
              <a:rPr lang="en-US" dirty="0" smtClean="0">
                <a:latin typeface="Symbol" charset="2"/>
                <a:cs typeface="Symbol" charset="2"/>
              </a:rPr>
              <a:t>m </a:t>
            </a:r>
            <a:r>
              <a:rPr lang="en-US" dirty="0" smtClean="0">
                <a:cs typeface="Symbol" charset="2"/>
              </a:rPr>
              <a:t>decay in </a:t>
            </a:r>
            <a:r>
              <a:rPr lang="en-US" dirty="0" smtClean="0"/>
              <a:t>rings</a:t>
            </a:r>
          </a:p>
          <a:p>
            <a:pPr lvl="1"/>
            <a:r>
              <a:rPr lang="en-US" dirty="0" smtClean="0"/>
              <a:t>Target and Absorbers</a:t>
            </a:r>
          </a:p>
          <a:p>
            <a:pPr lvl="2"/>
            <a:r>
              <a:rPr lang="en-US" dirty="0" smtClean="0"/>
              <a:t>Liquid jet targets capable </a:t>
            </a:r>
          </a:p>
          <a:p>
            <a:pPr lvl="2"/>
            <a:r>
              <a:rPr lang="en-US" dirty="0" smtClean="0"/>
              <a:t>Capture solenoid technology</a:t>
            </a:r>
          </a:p>
          <a:p>
            <a:pPr lvl="2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February 25,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Mark A. Palmer | Frontier Capabilities Workshop (U. Chicago, Feb 25-26, 2013)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FAC83-C8C4-8046-B35B-A89823688311}" type="slidenum">
              <a:rPr lang="en-US" smtClean="0"/>
              <a:pPr/>
              <a:t>46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84573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Mark A. Palmer | Frontier Capabilities Workshop (U. Chicago, Feb 25-26, 2013) 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76350" y="33338"/>
            <a:ext cx="6978650" cy="6270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MAP Technology Highlights</a:t>
            </a:r>
            <a:endParaRPr lang="en-US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51824093"/>
              </p:ext>
            </p:extLst>
          </p:nvPr>
        </p:nvGraphicFramePr>
        <p:xfrm>
          <a:off x="0" y="1028700"/>
          <a:ext cx="9004300" cy="5384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February 25, 2013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8863F-9730-A244-9B23-8257BEF97903}" type="slidenum">
              <a:rPr lang="en-US" smtClean="0"/>
              <a:pPr/>
              <a:t>47</a:t>
            </a:fld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 rot="19743293">
            <a:off x="3225351" y="3180832"/>
            <a:ext cx="2617098" cy="1015663"/>
          </a:xfrm>
          <a:prstGeom prst="rect">
            <a:avLst/>
          </a:prstGeom>
          <a:solidFill>
            <a:srgbClr val="800000"/>
          </a:solidFill>
          <a:effectLst>
            <a:glow rad="101600">
              <a:schemeClr val="tx2">
                <a:lumMod val="60000"/>
                <a:lumOff val="40000"/>
                <a:alpha val="75000"/>
              </a:schemeClr>
            </a:glow>
          </a:effectLst>
        </p:spPr>
        <p:txBody>
          <a:bodyPr wrap="none" lIns="91440" tIns="45720" rIns="91440" bIns="45720">
            <a:sp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2000" dirty="0" smtClean="0">
                <a:ln w="12700">
                  <a:solidFill>
                    <a:srgbClr val="1F497D">
                      <a:satMod val="155000"/>
                    </a:srgbClr>
                  </a:solidFill>
                  <a:prstDash val="solid"/>
                </a:ln>
                <a:solidFill>
                  <a:srgbClr val="EEECE1">
                    <a:tint val="85000"/>
                    <a:satMod val="155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"/>
                <a:ea typeface="+mn-ea"/>
                <a:cs typeface="+mn-cs"/>
              </a:rPr>
              <a:t>The Path to a Viable</a:t>
            </a:r>
            <a:br>
              <a:rPr lang="en-US" sz="2000" dirty="0" smtClean="0">
                <a:ln w="12700">
                  <a:solidFill>
                    <a:srgbClr val="1F497D">
                      <a:satMod val="155000"/>
                    </a:srgbClr>
                  </a:solidFill>
                  <a:prstDash val="solid"/>
                </a:ln>
                <a:solidFill>
                  <a:srgbClr val="EEECE1">
                    <a:tint val="85000"/>
                    <a:satMod val="155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"/>
                <a:ea typeface="+mn-ea"/>
                <a:cs typeface="+mn-cs"/>
              </a:rPr>
            </a:br>
            <a:r>
              <a:rPr lang="en-US" sz="2000" dirty="0" err="1" smtClean="0">
                <a:ln w="12700">
                  <a:solidFill>
                    <a:srgbClr val="1F497D">
                      <a:satMod val="155000"/>
                    </a:srgbClr>
                  </a:solidFill>
                  <a:prstDash val="solid"/>
                </a:ln>
                <a:solidFill>
                  <a:srgbClr val="EEECE1">
                    <a:tint val="85000"/>
                    <a:satMod val="155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"/>
                <a:ea typeface="+mn-ea"/>
                <a:cs typeface="+mn-cs"/>
              </a:rPr>
              <a:t>Muon</a:t>
            </a:r>
            <a:r>
              <a:rPr lang="en-US" sz="2000" dirty="0">
                <a:ln w="12700">
                  <a:solidFill>
                    <a:srgbClr val="1F497D">
                      <a:satMod val="155000"/>
                    </a:srgbClr>
                  </a:solidFill>
                  <a:prstDash val="solid"/>
                </a:ln>
                <a:solidFill>
                  <a:srgbClr val="EEECE1">
                    <a:tint val="85000"/>
                    <a:satMod val="155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"/>
                <a:ea typeface="+mn-ea"/>
                <a:cs typeface="+mn-cs"/>
              </a:rPr>
              <a:t> </a:t>
            </a:r>
            <a:r>
              <a:rPr lang="en-US" sz="2000" dirty="0" smtClean="0">
                <a:ln w="12700">
                  <a:solidFill>
                    <a:srgbClr val="1F497D">
                      <a:satMod val="155000"/>
                    </a:srgbClr>
                  </a:solidFill>
                  <a:prstDash val="solid"/>
                </a:ln>
                <a:solidFill>
                  <a:srgbClr val="EEECE1">
                    <a:tint val="85000"/>
                    <a:satMod val="155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"/>
                <a:ea typeface="+mn-ea"/>
                <a:cs typeface="+mn-cs"/>
              </a:rPr>
              <a:t>Ionization </a:t>
            </a:r>
            <a:br>
              <a:rPr lang="en-US" sz="2000" dirty="0" smtClean="0">
                <a:ln w="12700">
                  <a:solidFill>
                    <a:srgbClr val="1F497D">
                      <a:satMod val="155000"/>
                    </a:srgbClr>
                  </a:solidFill>
                  <a:prstDash val="solid"/>
                </a:ln>
                <a:solidFill>
                  <a:srgbClr val="EEECE1">
                    <a:tint val="85000"/>
                    <a:satMod val="155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"/>
                <a:ea typeface="+mn-ea"/>
                <a:cs typeface="+mn-cs"/>
              </a:rPr>
            </a:br>
            <a:r>
              <a:rPr lang="en-US" sz="2000" dirty="0" smtClean="0">
                <a:ln w="12700">
                  <a:solidFill>
                    <a:srgbClr val="1F497D">
                      <a:satMod val="155000"/>
                    </a:srgbClr>
                  </a:solidFill>
                  <a:prstDash val="solid"/>
                </a:ln>
                <a:solidFill>
                  <a:srgbClr val="EEECE1">
                    <a:tint val="85000"/>
                    <a:satMod val="155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"/>
                <a:ea typeface="+mn-ea"/>
                <a:cs typeface="+mn-cs"/>
              </a:rPr>
              <a:t>Cooling</a:t>
            </a:r>
            <a:r>
              <a:rPr lang="en-US" sz="2000" dirty="0">
                <a:ln w="12700">
                  <a:solidFill>
                    <a:srgbClr val="1F497D">
                      <a:satMod val="155000"/>
                    </a:srgbClr>
                  </a:solidFill>
                  <a:prstDash val="solid"/>
                </a:ln>
                <a:solidFill>
                  <a:srgbClr val="EEECE1">
                    <a:tint val="85000"/>
                    <a:satMod val="155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"/>
                <a:ea typeface="+mn-ea"/>
                <a:cs typeface="+mn-cs"/>
              </a:rPr>
              <a:t> </a:t>
            </a:r>
            <a:r>
              <a:rPr lang="en-US" sz="2000" dirty="0" smtClean="0">
                <a:ln w="12700">
                  <a:solidFill>
                    <a:srgbClr val="1F497D">
                      <a:satMod val="155000"/>
                    </a:srgbClr>
                  </a:solidFill>
                  <a:prstDash val="solid"/>
                </a:ln>
                <a:solidFill>
                  <a:srgbClr val="EEECE1">
                    <a:tint val="85000"/>
                    <a:satMod val="155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"/>
                <a:ea typeface="+mn-ea"/>
                <a:cs typeface="+mn-cs"/>
              </a:rPr>
              <a:t>Channel</a:t>
            </a:r>
            <a:endParaRPr lang="en-US" sz="2000" dirty="0">
              <a:ln w="12700">
                <a:solidFill>
                  <a:srgbClr val="1F497D">
                    <a:satMod val="155000"/>
                  </a:srgbClr>
                </a:solidFill>
                <a:prstDash val="solid"/>
              </a:ln>
              <a:solidFill>
                <a:srgbClr val="EEECE1">
                  <a:tint val="85000"/>
                  <a:satMod val="155000"/>
                </a:srgb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Arial"/>
              <a:ea typeface="+mn-ea"/>
              <a:cs typeface="+mn-cs"/>
            </a:endParaRPr>
          </a:p>
        </p:txBody>
      </p:sp>
      <p:pic>
        <p:nvPicPr>
          <p:cNvPr id="12" name="Content Placeholder 6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9500" y="901700"/>
            <a:ext cx="2273073" cy="1640438"/>
          </a:xfrm>
          <a:prstGeom prst="rect">
            <a:avLst/>
          </a:prstGeom>
        </p:spPr>
      </p:pic>
      <p:cxnSp>
        <p:nvCxnSpPr>
          <p:cNvPr id="14" name="Straight Arrow Connector 13"/>
          <p:cNvCxnSpPr/>
          <p:nvPr/>
        </p:nvCxnSpPr>
        <p:spPr>
          <a:xfrm>
            <a:off x="5645150" y="1714500"/>
            <a:ext cx="692150" cy="0"/>
          </a:xfrm>
          <a:prstGeom prst="straightConnector1">
            <a:avLst/>
          </a:prstGeom>
          <a:ln w="63500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9" name="Group 18"/>
          <p:cNvGrpSpPr/>
          <p:nvPr/>
        </p:nvGrpSpPr>
        <p:grpSpPr>
          <a:xfrm>
            <a:off x="28138" y="4616450"/>
            <a:ext cx="2753162" cy="1907561"/>
            <a:chOff x="5242147" y="3701548"/>
            <a:chExt cx="4156350" cy="2756969"/>
          </a:xfrm>
        </p:grpSpPr>
        <p:pic>
          <p:nvPicPr>
            <p:cNvPr id="20" name="Picture 19" descr="withB.pdf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5242147" y="3802250"/>
              <a:ext cx="4118276" cy="2619990"/>
            </a:xfrm>
            <a:prstGeom prst="rect">
              <a:avLst/>
            </a:prstGeom>
            <a:solidFill>
              <a:srgbClr val="FFFFFF"/>
            </a:solidFill>
          </p:spPr>
        </p:pic>
        <p:grpSp>
          <p:nvGrpSpPr>
            <p:cNvPr id="21" name="Group 20"/>
            <p:cNvGrpSpPr/>
            <p:nvPr/>
          </p:nvGrpSpPr>
          <p:grpSpPr>
            <a:xfrm>
              <a:off x="5453270" y="3701548"/>
              <a:ext cx="3945227" cy="2756969"/>
              <a:chOff x="5453270" y="3701548"/>
              <a:chExt cx="3945227" cy="2756969"/>
            </a:xfrm>
          </p:grpSpPr>
          <p:sp>
            <p:nvSpPr>
              <p:cNvPr id="22" name="TextBox 21"/>
              <p:cNvSpPr txBox="1"/>
              <p:nvPr/>
            </p:nvSpPr>
            <p:spPr>
              <a:xfrm>
                <a:off x="7946817" y="4030127"/>
                <a:ext cx="1213197" cy="36910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1200" b="0" dirty="0" smtClean="0">
                    <a:solidFill>
                      <a:srgbClr val="0000FF"/>
                    </a:solidFill>
                    <a:latin typeface="Arial"/>
                    <a:ea typeface="+mn-ea"/>
                    <a:cs typeface="+mn-cs"/>
                  </a:rPr>
                  <a:t>Pure GH2</a:t>
                </a:r>
                <a:endParaRPr lang="en-US" sz="1200" b="0" dirty="0">
                  <a:solidFill>
                    <a:srgbClr val="0000FF"/>
                  </a:solidFill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23" name="TextBox 22"/>
              <p:cNvSpPr txBox="1"/>
              <p:nvPr/>
            </p:nvSpPr>
            <p:spPr>
              <a:xfrm>
                <a:off x="5747014" y="3701548"/>
                <a:ext cx="3605599" cy="44119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1200" b="0" dirty="0" smtClean="0">
                    <a:solidFill>
                      <a:srgbClr val="FF0000"/>
                    </a:solidFill>
                    <a:latin typeface="Arial"/>
                    <a:ea typeface="+mn-ea"/>
                    <a:cs typeface="+mn-cs"/>
                  </a:rPr>
                  <a:t>1% Dry Air (0.2% O2) in GH2</a:t>
                </a:r>
                <a:endParaRPr lang="en-US" sz="1200" b="0" dirty="0">
                  <a:solidFill>
                    <a:srgbClr val="FF0000"/>
                  </a:solidFill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24" name="TextBox 23"/>
              <p:cNvSpPr txBox="1"/>
              <p:nvPr/>
            </p:nvSpPr>
            <p:spPr>
              <a:xfrm>
                <a:off x="5453270" y="6058175"/>
                <a:ext cx="1728280" cy="40034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1200" i="1" dirty="0" smtClean="0">
                    <a:solidFill>
                      <a:prstClr val="black"/>
                    </a:solidFill>
                    <a:latin typeface="Times New Roman"/>
                    <a:ea typeface="+mn-ea"/>
                    <a:cs typeface="Times New Roman"/>
                  </a:rPr>
                  <a:t>E</a:t>
                </a:r>
                <a:r>
                  <a:rPr lang="en-US" sz="1200" i="1" baseline="-25000" dirty="0" smtClean="0">
                    <a:solidFill>
                      <a:prstClr val="black"/>
                    </a:solidFill>
                    <a:latin typeface="Times New Roman"/>
                    <a:ea typeface="+mn-ea"/>
                    <a:cs typeface="Times New Roman"/>
                  </a:rPr>
                  <a:t>0 </a:t>
                </a:r>
                <a:r>
                  <a:rPr lang="en-US" sz="1200" i="1" dirty="0" smtClean="0">
                    <a:solidFill>
                      <a:prstClr val="black"/>
                    </a:solidFill>
                    <a:latin typeface="Times New Roman"/>
                    <a:ea typeface="+mn-ea"/>
                    <a:cs typeface="Times New Roman"/>
                  </a:rPr>
                  <a:t>= 25 MV/</a:t>
                </a:r>
                <a:r>
                  <a:rPr lang="en-US" sz="1200" i="1" dirty="0" err="1" smtClean="0">
                    <a:solidFill>
                      <a:prstClr val="black"/>
                    </a:solidFill>
                    <a:latin typeface="Times New Roman"/>
                    <a:ea typeface="+mn-ea"/>
                    <a:cs typeface="Times New Roman"/>
                  </a:rPr>
                  <a:t>m</a:t>
                </a:r>
                <a:endParaRPr lang="en-US" sz="1200" i="1" dirty="0">
                  <a:solidFill>
                    <a:prstClr val="black"/>
                  </a:solidFill>
                  <a:latin typeface="Times New Roman"/>
                  <a:ea typeface="+mn-ea"/>
                  <a:cs typeface="Times New Roman"/>
                </a:endParaRPr>
              </a:p>
            </p:txBody>
          </p:sp>
          <p:sp>
            <p:nvSpPr>
              <p:cNvPr id="25" name="TextBox 24"/>
              <p:cNvSpPr txBox="1"/>
              <p:nvPr/>
            </p:nvSpPr>
            <p:spPr>
              <a:xfrm>
                <a:off x="5641854" y="5459055"/>
                <a:ext cx="2866179" cy="7353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1200" b="0" dirty="0" smtClean="0">
                    <a:solidFill>
                      <a:prstClr val="white"/>
                    </a:solidFill>
                    <a:latin typeface="Arial"/>
                    <a:ea typeface="+mn-ea"/>
                    <a:cs typeface="+mn-cs"/>
                  </a:rPr>
                  <a:t>~50X reduction in</a:t>
                </a:r>
              </a:p>
              <a:p>
                <a:pPr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1200" b="0" dirty="0" smtClean="0">
                    <a:solidFill>
                      <a:prstClr val="white"/>
                    </a:solidFill>
                    <a:latin typeface="Arial"/>
                    <a:ea typeface="+mn-ea"/>
                    <a:cs typeface="+mn-cs"/>
                  </a:rPr>
                  <a:t>RF  power dissipation</a:t>
                </a:r>
              </a:p>
            </p:txBody>
          </p:sp>
          <p:sp>
            <p:nvSpPr>
              <p:cNvPr id="26" name="TextBox 25"/>
              <p:cNvSpPr txBox="1"/>
              <p:nvPr/>
            </p:nvSpPr>
            <p:spPr>
              <a:xfrm>
                <a:off x="7946816" y="4399431"/>
                <a:ext cx="1451681" cy="132358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1200" b="0" dirty="0" smtClean="0">
                    <a:solidFill>
                      <a:srgbClr val="00B050"/>
                    </a:solidFill>
                    <a:latin typeface="Calibri" pitchFamily="34" charset="0"/>
                    <a:ea typeface="+mn-ea"/>
                    <a:cs typeface="Calibri" pitchFamily="34" charset="0"/>
                  </a:rPr>
                  <a:t>1% Dry Air </a:t>
                </a:r>
              </a:p>
              <a:p>
                <a:pPr algn="r"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1200" b="0" dirty="0" smtClean="0">
                    <a:solidFill>
                      <a:srgbClr val="00B050"/>
                    </a:solidFill>
                    <a:latin typeface="Calibri" pitchFamily="34" charset="0"/>
                    <a:ea typeface="+mn-ea"/>
                    <a:cs typeface="Calibri" pitchFamily="34" charset="0"/>
                  </a:rPr>
                  <a:t>(0.2 % O2)</a:t>
                </a:r>
              </a:p>
              <a:p>
                <a:pPr algn="r"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1200" b="0" dirty="0" smtClean="0">
                    <a:solidFill>
                      <a:srgbClr val="00B050"/>
                    </a:solidFill>
                    <a:latin typeface="Calibri" pitchFamily="34" charset="0"/>
                    <a:ea typeface="+mn-ea"/>
                    <a:cs typeface="Calibri" pitchFamily="34" charset="0"/>
                  </a:rPr>
                  <a:t>in GH2 at </a:t>
                </a:r>
              </a:p>
              <a:p>
                <a:pPr algn="r" defTabSz="4572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1200" b="0" dirty="0" smtClean="0">
                    <a:solidFill>
                      <a:srgbClr val="00B050"/>
                    </a:solidFill>
                    <a:latin typeface="Calibri" pitchFamily="34" charset="0"/>
                    <a:ea typeface="+mn-ea"/>
                    <a:cs typeface="Calibri" pitchFamily="34" charset="0"/>
                  </a:rPr>
                  <a:t>B = 3T</a:t>
                </a:r>
                <a:endParaRPr lang="en-US" sz="1200" b="0" dirty="0">
                  <a:solidFill>
                    <a:srgbClr val="00B050"/>
                  </a:solidFill>
                  <a:latin typeface="Calibri" pitchFamily="34" charset="0"/>
                  <a:ea typeface="+mn-ea"/>
                  <a:cs typeface="Calibri" pitchFamily="34" charset="0"/>
                </a:endParaRPr>
              </a:p>
            </p:txBody>
          </p:sp>
        </p:grpSp>
      </p:grpSp>
      <p:pic>
        <p:nvPicPr>
          <p:cNvPr id="27" name="Picture 3"/>
          <p:cNvPicPr>
            <a:picLocks noChangeAspect="1" noChangeArrowheads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753"/>
          <a:stretch/>
        </p:blipFill>
        <p:spPr bwMode="auto">
          <a:xfrm>
            <a:off x="6397365" y="4616450"/>
            <a:ext cx="2405322" cy="15928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6" name="Picture 35" descr="Shen_plot.pdf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080" y="920750"/>
            <a:ext cx="2290156" cy="1809750"/>
          </a:xfrm>
          <a:prstGeom prst="rect">
            <a:avLst/>
          </a:prstGeom>
        </p:spPr>
      </p:pic>
      <p:pic>
        <p:nvPicPr>
          <p:cNvPr id="30" name="Picture 2"/>
          <p:cNvPicPr>
            <a:picLocks noChangeAspect="1" noChangeArrowheads="1"/>
          </p:cNvPicPr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91" r="5824" b="12046"/>
          <a:stretch/>
        </p:blipFill>
        <p:spPr bwMode="auto">
          <a:xfrm>
            <a:off x="25400" y="17115"/>
            <a:ext cx="1466850" cy="11703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37" name="Straight Arrow Connector 36"/>
          <p:cNvCxnSpPr/>
          <p:nvPr/>
        </p:nvCxnSpPr>
        <p:spPr>
          <a:xfrm>
            <a:off x="7879476" y="4083050"/>
            <a:ext cx="324724" cy="1079500"/>
          </a:xfrm>
          <a:prstGeom prst="straightConnector1">
            <a:avLst/>
          </a:prstGeom>
          <a:ln w="63500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 flipH="1">
            <a:off x="2648730" y="5972178"/>
            <a:ext cx="754870" cy="0"/>
          </a:xfrm>
          <a:prstGeom prst="straightConnector1">
            <a:avLst/>
          </a:prstGeom>
          <a:ln w="63500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/>
          <p:nvPr/>
        </p:nvCxnSpPr>
        <p:spPr>
          <a:xfrm flipV="1">
            <a:off x="1670050" y="2139950"/>
            <a:ext cx="0" cy="736600"/>
          </a:xfrm>
          <a:prstGeom prst="straightConnector1">
            <a:avLst/>
          </a:prstGeom>
          <a:ln w="63500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595786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Muon</a:t>
            </a:r>
            <a:r>
              <a:rPr lang="en-US" dirty="0" smtClean="0"/>
              <a:t> collider R &amp; 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200"/>
            <a:r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10 March, 2013</a:t>
            </a:r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200"/>
            <a:r>
              <a:rPr lang="en-US" smtClean="0"/>
              <a:t>Marc Ross, SLAC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/>
            <a:fld id="{C64E1E01-CFF9-374C-90C0-378C39CD55E6}" type="slidenum"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 defTabSz="457200"/>
              <a:t>48</a:t>
            </a:fld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val="326705261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200"/>
            <a:r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10 March, 2013</a:t>
            </a:r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200"/>
            <a:r>
              <a:rPr lang="en-US" smtClean="0"/>
              <a:t>Marc Ross, SLAC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/>
            <a:fld id="{C64E1E01-CFF9-374C-90C0-378C39CD55E6}" type="slidenum"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 defTabSz="457200"/>
              <a:t>49</a:t>
            </a:fld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val="326705261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ILC 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196678"/>
            <a:ext cx="8169442" cy="4791075"/>
          </a:xfrm>
          <a:solidFill>
            <a:schemeClr val="bg1"/>
          </a:solidFill>
        </p:spPr>
        <p:txBody>
          <a:bodyPr/>
          <a:lstStyle/>
          <a:p>
            <a:r>
              <a:rPr lang="en-US" dirty="0" smtClean="0"/>
              <a:t>Designed </a:t>
            </a:r>
            <a:r>
              <a:rPr lang="en-US" i="1" u="sng" dirty="0" smtClean="0">
                <a:solidFill>
                  <a:srgbClr val="FF0000"/>
                </a:solidFill>
              </a:rPr>
              <a:t>and optimized </a:t>
            </a:r>
            <a:r>
              <a:rPr lang="en-US" dirty="0" smtClean="0"/>
              <a:t>for 500 GeV </a:t>
            </a:r>
            <a:r>
              <a:rPr lang="en-US" dirty="0" err="1" smtClean="0"/>
              <a:t>E</a:t>
            </a:r>
            <a:r>
              <a:rPr lang="en-US" baseline="-25000" dirty="0" err="1" smtClean="0"/>
              <a:t>cm</a:t>
            </a:r>
            <a:r>
              <a:rPr lang="en-US" dirty="0" smtClean="0"/>
              <a:t>; upgradeable to 1 </a:t>
            </a:r>
            <a:r>
              <a:rPr lang="en-US" dirty="0" err="1" smtClean="0"/>
              <a:t>TeV</a:t>
            </a:r>
            <a:endParaRPr lang="en-US" dirty="0"/>
          </a:p>
          <a:p>
            <a:r>
              <a:rPr lang="en-US" dirty="0" smtClean="0"/>
              <a:t>L</a:t>
            </a:r>
            <a:r>
              <a:rPr lang="en-US" baseline="-25000" dirty="0" smtClean="0"/>
              <a:t>500</a:t>
            </a:r>
            <a:r>
              <a:rPr lang="en-US" dirty="0" smtClean="0"/>
              <a:t> ~ 1.8e34 with 162 MW wall plug</a:t>
            </a:r>
          </a:p>
          <a:p>
            <a:pPr lvl="1"/>
            <a:r>
              <a:rPr lang="en-US" dirty="0" smtClean="0"/>
              <a:t>L</a:t>
            </a:r>
            <a:r>
              <a:rPr lang="en-US" baseline="-25000" dirty="0" smtClean="0"/>
              <a:t>1000</a:t>
            </a:r>
            <a:r>
              <a:rPr lang="en-US" dirty="0" smtClean="0"/>
              <a:t> ~ 5e34 with 300 MW wall plug</a:t>
            </a:r>
          </a:p>
          <a:p>
            <a:r>
              <a:rPr lang="en-US" dirty="0">
                <a:solidFill>
                  <a:srgbClr val="C00000"/>
                </a:solidFill>
              </a:rPr>
              <a:t>R &amp; D program completed</a:t>
            </a:r>
            <a:r>
              <a:rPr lang="en-US" dirty="0"/>
              <a:t>: Detailed Design </a:t>
            </a:r>
          </a:p>
          <a:p>
            <a:pPr lvl="1"/>
            <a:r>
              <a:rPr lang="en-US" dirty="0" smtClean="0"/>
              <a:t>Technology Demonstrated  (</a:t>
            </a:r>
            <a:r>
              <a:rPr lang="en-US" b="1" dirty="0" smtClean="0">
                <a:solidFill>
                  <a:srgbClr val="FF0000"/>
                </a:solidFill>
              </a:rPr>
              <a:t>SCRF</a:t>
            </a:r>
            <a:r>
              <a:rPr lang="en-US" dirty="0" smtClean="0"/>
              <a:t>)</a:t>
            </a:r>
            <a:r>
              <a:rPr lang="en-US" dirty="0" smtClean="0">
                <a:solidFill>
                  <a:srgbClr val="0000CC"/>
                </a:solidFill>
                <a:sym typeface="Wingdings" pitchFamily="2" charset="2"/>
              </a:rPr>
              <a:t></a:t>
            </a:r>
            <a:endParaRPr lang="en-US" dirty="0">
              <a:solidFill>
                <a:srgbClr val="0000CC"/>
              </a:solidFill>
            </a:endParaRPr>
          </a:p>
          <a:p>
            <a:pPr lvl="1"/>
            <a:r>
              <a:rPr lang="en-US" dirty="0"/>
              <a:t>8%-scale Demonstration ‘</a:t>
            </a:r>
            <a:r>
              <a:rPr lang="en-US" b="1" dirty="0">
                <a:solidFill>
                  <a:srgbClr val="FF0000"/>
                </a:solidFill>
              </a:rPr>
              <a:t>E-XFEL</a:t>
            </a:r>
            <a:r>
              <a:rPr lang="en-US" dirty="0"/>
              <a:t>’ (DESY) in </a:t>
            </a:r>
            <a:r>
              <a:rPr lang="en-US" dirty="0" smtClean="0"/>
              <a:t>2015</a:t>
            </a:r>
          </a:p>
          <a:p>
            <a:pPr lvl="1"/>
            <a:r>
              <a:rPr lang="en-US" dirty="0" smtClean="0"/>
              <a:t>IR optics &amp; tuning Demonstration ‘</a:t>
            </a:r>
            <a:r>
              <a:rPr lang="en-US" b="1" dirty="0" smtClean="0">
                <a:solidFill>
                  <a:srgbClr val="FF0000"/>
                </a:solidFill>
              </a:rPr>
              <a:t>ATF-II</a:t>
            </a:r>
            <a:r>
              <a:rPr lang="en-US" dirty="0" smtClean="0"/>
              <a:t>’ (KEK</a:t>
            </a:r>
            <a:r>
              <a:rPr lang="en-US" dirty="0"/>
              <a:t>) </a:t>
            </a:r>
            <a:r>
              <a:rPr lang="en-US" dirty="0" smtClean="0">
                <a:solidFill>
                  <a:srgbClr val="0000CC"/>
                </a:solidFill>
                <a:sym typeface="Wingdings" pitchFamily="2" charset="2"/>
              </a:rPr>
              <a:t></a:t>
            </a:r>
            <a:endParaRPr lang="en-US" dirty="0" smtClean="0"/>
          </a:p>
          <a:p>
            <a:r>
              <a:rPr lang="en-US" dirty="0" smtClean="0"/>
              <a:t>Physics Studies, Detector / Machine Design Report </a:t>
            </a:r>
            <a:r>
              <a:rPr lang="en-US" i="1" u="sng" dirty="0" smtClean="0">
                <a:solidFill>
                  <a:srgbClr val="FF0000"/>
                </a:solidFill>
              </a:rPr>
              <a:t>completed 02.2013</a:t>
            </a:r>
          </a:p>
          <a:p>
            <a:pPr lvl="1"/>
            <a:r>
              <a:rPr lang="en-US" dirty="0" smtClean="0"/>
              <a:t>Culmination of 6 year design study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000000"/>
                </a:solidFill>
              </a:rPr>
              <a:t>10 March, 2013</a:t>
            </a:r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Marc Ross, SLAC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16109-CDFC-914A-8989-F1DE13FE790C}" type="slidenum">
              <a:rPr lang="en-GB" smtClean="0">
                <a:solidFill>
                  <a:srgbClr val="000000"/>
                </a:solidFill>
              </a:rPr>
              <a:pPr/>
              <a:t>5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939897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000000"/>
                </a:solidFill>
              </a:rPr>
              <a:t>2012-11-12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/>
              <a:t>FALC GDE Session (M. Ross, SLAC)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6FA28-7AEC-3F43-9C2D-3DB969CFEC6A}" type="slidenum">
              <a:rPr lang="en-US" smtClean="0">
                <a:solidFill>
                  <a:srgbClr val="000000"/>
                </a:solidFill>
              </a:rPr>
              <a:pPr/>
              <a:t>50</a:t>
            </a:fld>
            <a:endParaRPr lang="en-US">
              <a:solidFill>
                <a:srgbClr val="000000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2202" y="1365584"/>
            <a:ext cx="8461798" cy="51555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708370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Niowave Handout March 2011_Page_1.tif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4470" y="0"/>
            <a:ext cx="887505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898889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77254"/>
            <a:ext cx="9144000" cy="6084541"/>
          </a:xfrm>
          <a:prstGeom prst="rect">
            <a:avLst/>
          </a:prstGeom>
        </p:spPr>
      </p:pic>
      <p:sp>
        <p:nvSpPr>
          <p:cNvPr id="6" name="Title 5"/>
          <p:cNvSpPr>
            <a:spLocks noGrp="1"/>
          </p:cNvSpPr>
          <p:nvPr>
            <p:ph type="title" idx="4294967295"/>
          </p:nvPr>
        </p:nvSpPr>
        <p:spPr>
          <a:xfrm>
            <a:off x="0" y="76200"/>
            <a:ext cx="9207610" cy="701054"/>
          </a:xfrm>
        </p:spPr>
        <p:txBody>
          <a:bodyPr/>
          <a:lstStyle/>
          <a:p>
            <a:r>
              <a:rPr lang="en-US" dirty="0" smtClean="0"/>
              <a:t>Fermilab – </a:t>
            </a:r>
            <a:r>
              <a:rPr lang="en-US" dirty="0" err="1" smtClean="0"/>
              <a:t>Niowave</a:t>
            </a:r>
            <a:r>
              <a:rPr lang="en-US" dirty="0" smtClean="0"/>
              <a:t> </a:t>
            </a:r>
            <a:r>
              <a:rPr lang="en-US" b="1" dirty="0" smtClean="0">
                <a:solidFill>
                  <a:srgbClr val="FF0000"/>
                </a:solidFill>
              </a:rPr>
              <a:t>SCRF</a:t>
            </a:r>
            <a:r>
              <a:rPr lang="en-US" dirty="0" smtClean="0"/>
              <a:t> Cavity Team</a:t>
            </a:r>
            <a:endParaRPr lang="en-US" dirty="0"/>
          </a:p>
        </p:txBody>
      </p:sp>
      <p:sp>
        <p:nvSpPr>
          <p:cNvPr id="2" name="Oval 1"/>
          <p:cNvSpPr/>
          <p:nvPr/>
        </p:nvSpPr>
        <p:spPr bwMode="auto">
          <a:xfrm>
            <a:off x="1310181" y="3819524"/>
            <a:ext cx="4653887" cy="2499389"/>
          </a:xfrm>
          <a:prstGeom prst="ellipse">
            <a:avLst/>
          </a:prstGeom>
          <a:noFill/>
          <a:ln w="38100" cap="flat" cmpd="sng" algn="ctr">
            <a:solidFill>
              <a:srgbClr val="0000CC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7213073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bg1"/>
          </a:solidFill>
        </p:spPr>
        <p:txBody>
          <a:bodyPr/>
          <a:lstStyle/>
          <a:p>
            <a:r>
              <a:rPr lang="en-US" dirty="0" smtClean="0"/>
              <a:t>ILC Cavity Assembly </a:t>
            </a:r>
            <a:br>
              <a:rPr lang="en-US" dirty="0" smtClean="0"/>
            </a:br>
            <a:r>
              <a:rPr lang="en-US" sz="3200" dirty="0" smtClean="0"/>
              <a:t>(</a:t>
            </a:r>
            <a:r>
              <a:rPr lang="en-US" sz="2400" dirty="0" smtClean="0"/>
              <a:t>Helium tank, mag. shield, tuner and coupler)</a:t>
            </a:r>
            <a:endParaRPr lang="en-US" sz="3200" dirty="0"/>
          </a:p>
        </p:txBody>
      </p:sp>
      <p:pic>
        <p:nvPicPr>
          <p:cNvPr id="10" name="Content Placeholder 9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0411" y="1114425"/>
            <a:ext cx="8122227" cy="5743575"/>
          </a:xfrm>
        </p:spPr>
      </p:pic>
      <p:sp>
        <p:nvSpPr>
          <p:cNvPr id="4" name="TextBox 3"/>
          <p:cNvSpPr txBox="1"/>
          <p:nvPr/>
        </p:nvSpPr>
        <p:spPr>
          <a:xfrm>
            <a:off x="6736538" y="1098069"/>
            <a:ext cx="190721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</a:rPr>
              <a:t>Graphics by Rey. Hori</a:t>
            </a:r>
            <a:endParaRPr lang="en-US" sz="2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770443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76200"/>
            <a:ext cx="7990491" cy="914400"/>
          </a:xfrm>
        </p:spPr>
        <p:txBody>
          <a:bodyPr/>
          <a:lstStyle/>
          <a:p>
            <a:r>
              <a:rPr lang="en-US" dirty="0" err="1" smtClean="0"/>
              <a:t>Linac</a:t>
            </a:r>
            <a:r>
              <a:rPr lang="en-US" dirty="0" smtClean="0"/>
              <a:t> building </a:t>
            </a:r>
            <a:r>
              <a:rPr lang="en-US" dirty="0"/>
              <a:t>block: the Cryomodule: </a:t>
            </a:r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1296" y="1371600"/>
            <a:ext cx="6761408" cy="4800600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000000"/>
                </a:solidFill>
              </a:rPr>
              <a:t>25 February, 2013</a:t>
            </a:r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Marc Ross, SLAC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16109-CDFC-914A-8989-F1DE13FE790C}" type="slidenum">
              <a:rPr lang="en-GB" smtClean="0">
                <a:solidFill>
                  <a:srgbClr val="000000"/>
                </a:solidFill>
              </a:rPr>
              <a:pPr/>
              <a:t>9</a:t>
            </a:fld>
            <a:endParaRPr lang="en-GB">
              <a:solidFill>
                <a:srgbClr val="00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995559" y="1429167"/>
            <a:ext cx="190721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</a:rPr>
              <a:t>Graphics by Rey. Hori</a:t>
            </a:r>
            <a:endParaRPr lang="en-US" sz="2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671024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tf_0_template">
  <a:themeElements>
    <a:clrScheme name="stf_0_templat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tf_0_template">
      <a:majorFont>
        <a:latin typeface="Arial"/>
        <a:ea typeface="Arial Unicode MS"/>
        <a:cs typeface="Arial Unicode MS"/>
      </a:majorFont>
      <a:minorFont>
        <a:latin typeface="Arial"/>
        <a:ea typeface="Arial Unicode MS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ctr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0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Arial Unicode MS" pitchFamily="34" charset="-128"/>
            <a:cs typeface="Arial Unicode MS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ctr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0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Arial Unicode MS" pitchFamily="34" charset="-128"/>
            <a:cs typeface="Arial Unicode MS" pitchFamily="34" charset="-128"/>
          </a:defRPr>
        </a:defPPr>
      </a:lstStyle>
    </a:lnDef>
  </a:objectDefaults>
  <a:extraClrSchemeLst>
    <a:extraClrScheme>
      <a:clrScheme name="stf_0_templat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f_0_templat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f_0_templat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f_0_templat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f_0_templat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f_0_templat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f_0_templat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f_0_templat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f_0_templat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f_0_templat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f_0_templat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f_0_templat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4_CesrTA_Review">
  <a:themeElements>
    <a:clrScheme name="1_CesrTA_Review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1_CesrTA_Review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1_CesrTA_Review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esrTA_Review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esrTA_Review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esrTA_Review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esrTA_Review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esrTA_Review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esrTA_Review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1_ilc-standard">
  <a:themeElements>
    <a:clrScheme name="blank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">
      <a:majorFont>
        <a:latin typeface="Arial"/>
        <a:ea typeface="Arial Unicode MS"/>
        <a:cs typeface="Arial Unicode MS"/>
      </a:majorFont>
      <a:minorFont>
        <a:latin typeface="Arial"/>
        <a:ea typeface="Arial Unicode MS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ctr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Arial Unicode MS" pitchFamily="34" charset="-128"/>
            <a:cs typeface="Arial Unicode MS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ctr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Arial Unicode MS" pitchFamily="34" charset="-128"/>
            <a:cs typeface="Arial Unicode MS" pitchFamily="34" charset="-128"/>
          </a:defRPr>
        </a:defPPr>
      </a:lstStyle>
    </a:lnDef>
  </a:objectDefaults>
  <a:extraClrSchemeLst>
    <a:extraClrScheme>
      <a:clrScheme name="blank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2.xml><?xml version="1.0" encoding="utf-8"?>
<a:theme xmlns:a="http://schemas.openxmlformats.org/drawingml/2006/main" name="1_GDE TESLA 03-05">
  <a:themeElements>
    <a:clrScheme name="">
      <a:dk1>
        <a:srgbClr val="000000"/>
      </a:dk1>
      <a:lt1>
        <a:srgbClr val="FFFFF7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A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GDE TESLA 03-05">
      <a:majorFont>
        <a:latin typeface="Arial Rounded MT Bold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GDE TESLA 03-05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DE TESLA 03-05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DE TESLA 03-05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DE TESLA 03-05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DE TESLA 03-05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DE TESLA 03-05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DE TESLA 03-05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3.xml><?xml version="1.0" encoding="utf-8"?>
<a:theme xmlns:a="http://schemas.openxmlformats.org/drawingml/2006/main" name="2_GDE TESLA 03-05">
  <a:themeElements>
    <a:clrScheme name="">
      <a:dk1>
        <a:srgbClr val="000000"/>
      </a:dk1>
      <a:lt1>
        <a:srgbClr val="FFFFF7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A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GDE TESLA 03-05">
      <a:majorFont>
        <a:latin typeface="Arial Rounded MT Bold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GDE TESLA 03-05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DE TESLA 03-05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DE TESLA 03-05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DE TESLA 03-05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DE TESLA 03-05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DE TESLA 03-05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DE TESLA 03-05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4.xml><?xml version="1.0" encoding="utf-8"?>
<a:theme xmlns:a="http://schemas.openxmlformats.org/drawingml/2006/main" name="DESY European XFEL">
  <a:themeElements>
    <a:clrScheme name="DESY European XFEL 1">
      <a:dk1>
        <a:srgbClr val="261748"/>
      </a:dk1>
      <a:lt1>
        <a:srgbClr val="FFFFFF"/>
      </a:lt1>
      <a:dk2>
        <a:srgbClr val="000000"/>
      </a:dk2>
      <a:lt2>
        <a:srgbClr val="E0E0E0"/>
      </a:lt2>
      <a:accent1>
        <a:srgbClr val="261748"/>
      </a:accent1>
      <a:accent2>
        <a:srgbClr val="FD930A"/>
      </a:accent2>
      <a:accent3>
        <a:srgbClr val="FFFFFF"/>
      </a:accent3>
      <a:accent4>
        <a:srgbClr val="1F123C"/>
      </a:accent4>
      <a:accent5>
        <a:srgbClr val="ACABB1"/>
      </a:accent5>
      <a:accent6>
        <a:srgbClr val="E58508"/>
      </a:accent6>
      <a:hlink>
        <a:srgbClr val="261748"/>
      </a:hlink>
      <a:folHlink>
        <a:srgbClr val="FD930A"/>
      </a:folHlink>
    </a:clrScheme>
    <a:fontScheme name="DESY European XFEL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28575" cap="flat" cmpd="sng" algn="ctr">
          <a:solidFill>
            <a:schemeClr val="folHlink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rgbClr val="000000">
                    <a:alpha val="74998"/>
                  </a:srgb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rgbClr val="F8B323"/>
          </a:buClr>
          <a:buSzTx/>
          <a:buFont typeface="Wingdings" pitchFamily="2" charset="2"/>
          <a:buChar char="n"/>
          <a:tabLst/>
          <a:defRPr kumimoji="0" lang="de-DE" sz="9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112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28575" cap="flat" cmpd="sng" algn="ctr">
          <a:solidFill>
            <a:schemeClr val="folHlink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rgbClr val="000000">
                    <a:alpha val="74998"/>
                  </a:srgb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rgbClr val="F8B323"/>
          </a:buClr>
          <a:buSzTx/>
          <a:buFont typeface="Wingdings" pitchFamily="2" charset="2"/>
          <a:buChar char="n"/>
          <a:tabLst/>
          <a:defRPr kumimoji="0" lang="de-DE" sz="9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112" charset="-128"/>
          </a:defRPr>
        </a:defPPr>
      </a:lstStyle>
    </a:lnDef>
  </a:objectDefaults>
  <a:extraClrSchemeLst>
    <a:extraClrScheme>
      <a:clrScheme name="DESY European XFEL 1">
        <a:dk1>
          <a:srgbClr val="261748"/>
        </a:dk1>
        <a:lt1>
          <a:srgbClr val="FFFFFF"/>
        </a:lt1>
        <a:dk2>
          <a:srgbClr val="000000"/>
        </a:dk2>
        <a:lt2>
          <a:srgbClr val="E0E0E0"/>
        </a:lt2>
        <a:accent1>
          <a:srgbClr val="261748"/>
        </a:accent1>
        <a:accent2>
          <a:srgbClr val="FD930A"/>
        </a:accent2>
        <a:accent3>
          <a:srgbClr val="FFFFFF"/>
        </a:accent3>
        <a:accent4>
          <a:srgbClr val="1F123C"/>
        </a:accent4>
        <a:accent5>
          <a:srgbClr val="ACABB1"/>
        </a:accent5>
        <a:accent6>
          <a:srgbClr val="E58508"/>
        </a:accent6>
        <a:hlink>
          <a:srgbClr val="261748"/>
        </a:hlink>
        <a:folHlink>
          <a:srgbClr val="FD930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5.xml><?xml version="1.0" encoding="utf-8"?>
<a:theme xmlns:a="http://schemas.openxmlformats.org/drawingml/2006/main" name="ilc-standard">
  <a:themeElements>
    <a:clrScheme name="blank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">
      <a:majorFont>
        <a:latin typeface="Arial"/>
        <a:ea typeface="Arial Unicode MS"/>
        <a:cs typeface="Arial Unicode MS"/>
      </a:majorFont>
      <a:minorFont>
        <a:latin typeface="Arial"/>
        <a:ea typeface="Arial Unicode MS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ctr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Arial Unicode MS" pitchFamily="34" charset="-128"/>
            <a:cs typeface="Arial Unicode MS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ctr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Arial Unicode MS" pitchFamily="34" charset="-128"/>
            <a:cs typeface="Arial Unicode MS" pitchFamily="34" charset="-128"/>
          </a:defRPr>
        </a:defPPr>
      </a:lstStyle>
    </a:lnDef>
  </a:objectDefaults>
  <a:extraClrSchemeLst>
    <a:extraClrScheme>
      <a:clrScheme name="blank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6.xml><?xml version="1.0" encoding="utf-8"?>
<a:theme xmlns:a="http://schemas.openxmlformats.org/drawingml/2006/main" name="EriksTemplate2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Venture">
      <a:majorFont>
        <a:latin typeface="Calisto MT"/>
        <a:ea typeface=""/>
        <a:cs typeface=""/>
        <a:font script="Jpan" typeface="ＭＳ Ｐ明朝"/>
      </a:majorFont>
      <a:minorFont>
        <a:latin typeface="Calisto MT"/>
        <a:ea typeface=""/>
        <a:cs typeface=""/>
        <a:font script="Jpan" typeface="ＭＳ Ｐ明朝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7.xml><?xml version="1.0" encoding="utf-8"?>
<a:theme xmlns:a="http://schemas.openxmlformats.org/drawingml/2006/main" name="1_Default Theme">
  <a:themeElements>
    <a:clrScheme name="blank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">
      <a:majorFont>
        <a:latin typeface="Arial"/>
        <a:ea typeface="Arial Unicode MS"/>
        <a:cs typeface="Arial Unicode MS"/>
      </a:majorFont>
      <a:minorFont>
        <a:latin typeface="Arial"/>
        <a:ea typeface="Arial Unicode MS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ctr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Arial Unicode MS" pitchFamily="34" charset="-128"/>
            <a:cs typeface="Arial Unicode MS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ctr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Arial Unicode MS" pitchFamily="34" charset="-128"/>
            <a:cs typeface="Arial Unicode MS" pitchFamily="34" charset="-128"/>
          </a:defRPr>
        </a:defPPr>
      </a:lstStyle>
    </a:lnDef>
  </a:objectDefaults>
  <a:extraClrSchemeLst>
    <a:extraClrScheme>
      <a:clrScheme name="blank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8.xml><?xml version="1.0" encoding="utf-8"?>
<a:theme xmlns:a="http://schemas.openxmlformats.org/drawingml/2006/main" name="4_JLab_PowerPoint1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 Theme">
      <a:majorFont>
        <a:latin typeface="Times"/>
        <a:ea typeface=""/>
        <a:cs typeface=""/>
      </a:majorFont>
      <a:minorFont>
        <a:latin typeface="Time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pitchFamily="18" charset="0"/>
          </a:defRPr>
        </a:defPPr>
      </a:lstStyle>
    </a:lnDef>
    <a:txDef>
      <a:spPr>
        <a:noFill/>
      </a:spPr>
      <a:bodyPr wrap="none" rtlCol="0">
        <a:spAutoFit/>
      </a:bodyPr>
      <a:lstStyle>
        <a:defPPr>
          <a:defRPr sz="2000" b="1" dirty="0" smtClean="0">
            <a:solidFill>
              <a:srgbClr val="002060"/>
            </a:solidFill>
            <a:latin typeface="Arial" pitchFamily="34" charset="0"/>
            <a:cs typeface="Arial" pitchFamily="34" charset="0"/>
          </a:defRPr>
        </a:defPPr>
      </a:lstStyle>
    </a:tx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9.xml><?xml version="1.0" encoding="utf-8"?>
<a:theme xmlns:a="http://schemas.openxmlformats.org/drawingml/2006/main" name="2_ilc-standard">
  <a:themeElements>
    <a:clrScheme name="blank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">
      <a:majorFont>
        <a:latin typeface="Arial"/>
        <a:ea typeface="Arial Unicode MS"/>
        <a:cs typeface="Arial Unicode MS"/>
      </a:majorFont>
      <a:minorFont>
        <a:latin typeface="Arial"/>
        <a:ea typeface="Arial Unicode MS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ctr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Arial Unicode MS" pitchFamily="34" charset="-128"/>
            <a:cs typeface="Arial Unicode MS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ctr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Arial Unicode MS" pitchFamily="34" charset="-128"/>
            <a:cs typeface="Arial Unicode MS" pitchFamily="34" charset="-128"/>
          </a:defRPr>
        </a:defPPr>
      </a:lstStyle>
    </a:lnDef>
  </a:objectDefaults>
  <a:extraClrSchemeLst>
    <a:extraClrScheme>
      <a:clrScheme name="blank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Biagini">
  <a:themeElements>
    <a:clrScheme name="Biagini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iagini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Biagini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agini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agini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agini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agini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agini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agini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agini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agini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agini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agini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agini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0.xml><?xml version="1.0" encoding="utf-8"?>
<a:theme xmlns:a="http://schemas.openxmlformats.org/drawingml/2006/main" name="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ctr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ctr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1.xml><?xml version="1.0" encoding="utf-8"?>
<a:theme xmlns:a="http://schemas.openxmlformats.org/drawingml/2006/main" name="1_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ctr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ctr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2.xml><?xml version="1.0" encoding="utf-8"?>
<a:theme xmlns:a="http://schemas.openxmlformats.org/drawingml/2006/main" name="Default Theme">
  <a:themeElements>
    <a:clrScheme name="blank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">
      <a:majorFont>
        <a:latin typeface="Arial"/>
        <a:ea typeface="Arial Unicode MS"/>
        <a:cs typeface="Arial Unicode MS"/>
      </a:majorFont>
      <a:minorFont>
        <a:latin typeface="Arial"/>
        <a:ea typeface="Arial Unicode MS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solidFill>
            <a:srgbClr val="800000"/>
          </a:solidFill>
        </a:ln>
      </a:spPr>
      <a:bodyPr vert="horz" wrap="square" lIns="91440" tIns="45720" rIns="91440" bIns="4572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0" fontAlgn="ctr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Arial Unicode MS" pitchFamily="34" charset="-128"/>
            <a:cs typeface="Arial Unicode MS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ctr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Arial Unicode MS" pitchFamily="34" charset="-128"/>
            <a:cs typeface="Arial Unicode MS" pitchFamily="34" charset="-128"/>
          </a:defRPr>
        </a:defPPr>
      </a:lstStyle>
    </a:lnDef>
  </a:objectDefaults>
  <a:extraClrSchemeLst>
    <a:extraClrScheme>
      <a:clrScheme name="blank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3.xml><?xml version="1.0" encoding="utf-8"?>
<a:theme xmlns:a="http://schemas.openxmlformats.org/drawingml/2006/main" name="MAP_2013_FNAL_AAC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5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CesrTA_Review">
  <a:themeElements>
    <a:clrScheme name="1_CesrTA_Review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1_CesrTA_Review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CesrTA_Review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esrTA_Review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esrTA_Review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esrTA_Review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esrTA_Review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esrTA_Review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esrTA_Review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2_CesrTA_Review">
  <a:themeElements>
    <a:clrScheme name="1_CesrTA_Review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1_CesrTA_Review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CesrTA_Review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esrTA_Review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esrTA_Review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esrTA_Review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esrTA_Review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esrTA_Review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esrTA_Review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GDE TESLA 03-05">
  <a:themeElements>
    <a:clrScheme name="">
      <a:dk1>
        <a:srgbClr val="000000"/>
      </a:dk1>
      <a:lt1>
        <a:srgbClr val="FFFFF7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A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GDE TESLA 03-05">
      <a:majorFont>
        <a:latin typeface="Arial Rounded MT Bold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GDE TESLA 03-05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DE TESLA 03-05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DE TESLA 03-05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DE TESLA 03-05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DE TESLA 03-05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DE TESLA 03-05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DE TESLA 03-05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3_CesrTA_Review">
  <a:themeElements>
    <a:clrScheme name="1_CesrTA_Review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1_CesrTA_Review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CesrTA_Review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esrTA_Review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esrTA_Review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esrTA_Review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esrTA_Review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esrTA_Review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esrTA_Review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2_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2_Blank Presentation">
      <a:majorFont>
        <a:latin typeface=""/>
        <a:ea typeface=""/>
        <a:cs typeface=""/>
      </a:majorFont>
      <a:minorFont>
        <a:latin typeface="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ctr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rgbClr val="23346C"/>
            </a:solidFill>
            <a:effectLst/>
            <a:latin typeface="Arial" charset="0"/>
            <a:ea typeface="Arial Unicode MS" pitchFamily="50" charset="-128"/>
            <a:cs typeface="Arial Unicode MS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ctr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rgbClr val="23346C"/>
            </a:solidFill>
            <a:effectLst/>
            <a:latin typeface="Arial" charset="0"/>
            <a:ea typeface="Arial Unicode MS" pitchFamily="50" charset="-128"/>
            <a:cs typeface="Arial Unicode MS" pitchFamily="50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CesrTA_CLASSE">
  <a:themeElements>
    <a:clrScheme name="1_CesrTA_Review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1_CesrTA_Review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CesrTA_Review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esrTA_Review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esrTA_Review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esrTA_Review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esrTA_Review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esrTA_Review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esrTA_Review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1_CesrTA_CLASSE">
  <a:themeElements>
    <a:clrScheme name="1_CesrTA_Review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1_CesrTA_Review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CesrTA_Review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esrTA_Review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esrTA_Review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esrTA_Review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esrTA_Review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esrTA_Review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esrTA_Review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81755</TotalTime>
  <Words>2617</Words>
  <Application>Microsoft Office PowerPoint</Application>
  <PresentationFormat>On-screen Show (4:3)</PresentationFormat>
  <Paragraphs>683</Paragraphs>
  <Slides>50</Slides>
  <Notes>7</Notes>
  <HiddenSlides>1</HiddenSlides>
  <MMClips>0</MMClips>
  <ScaleCrop>false</ScaleCrop>
  <HeadingPairs>
    <vt:vector size="4" baseType="variant">
      <vt:variant>
        <vt:lpstr>Theme</vt:lpstr>
      </vt:variant>
      <vt:variant>
        <vt:i4>23</vt:i4>
      </vt:variant>
      <vt:variant>
        <vt:lpstr>Slide Titles</vt:lpstr>
      </vt:variant>
      <vt:variant>
        <vt:i4>50</vt:i4>
      </vt:variant>
    </vt:vector>
  </HeadingPairs>
  <TitlesOfParts>
    <vt:vector size="73" baseType="lpstr">
      <vt:lpstr>stf_0_template</vt:lpstr>
      <vt:lpstr>Biagini</vt:lpstr>
      <vt:lpstr>1_CesrTA_Review</vt:lpstr>
      <vt:lpstr>2_CesrTA_Review</vt:lpstr>
      <vt:lpstr>GDE TESLA 03-05</vt:lpstr>
      <vt:lpstr>3_CesrTA_Review</vt:lpstr>
      <vt:lpstr>2_Blank Presentation</vt:lpstr>
      <vt:lpstr>CesrTA_CLASSE</vt:lpstr>
      <vt:lpstr>1_CesrTA_CLASSE</vt:lpstr>
      <vt:lpstr>4_CesrTA_Review</vt:lpstr>
      <vt:lpstr>1_ilc-standard</vt:lpstr>
      <vt:lpstr>1_GDE TESLA 03-05</vt:lpstr>
      <vt:lpstr>2_GDE TESLA 03-05</vt:lpstr>
      <vt:lpstr>DESY European XFEL</vt:lpstr>
      <vt:lpstr>ilc-standard</vt:lpstr>
      <vt:lpstr>EriksTemplate2</vt:lpstr>
      <vt:lpstr>1_Default Theme</vt:lpstr>
      <vt:lpstr>4_JLab_PowerPoint1</vt:lpstr>
      <vt:lpstr>2_ilc-standard</vt:lpstr>
      <vt:lpstr>Blank Presentation</vt:lpstr>
      <vt:lpstr>1_Blank Presentation</vt:lpstr>
      <vt:lpstr>Default Theme</vt:lpstr>
      <vt:lpstr>MAP_2013_FNAL_AAC</vt:lpstr>
      <vt:lpstr>Future Accelerators</vt:lpstr>
      <vt:lpstr>Outline</vt:lpstr>
      <vt:lpstr>ILC in a Nutshell</vt:lpstr>
      <vt:lpstr>PowerPoint Presentation</vt:lpstr>
      <vt:lpstr>ILC Overview</vt:lpstr>
      <vt:lpstr>PowerPoint Presentation</vt:lpstr>
      <vt:lpstr>Fermilab – Niowave SCRF Cavity Team</vt:lpstr>
      <vt:lpstr>ILC Cavity Assembly  (Helium tank, mag. shield, tuner and coupler)</vt:lpstr>
      <vt:lpstr>Linac building block: the Cryomodule: </vt:lpstr>
      <vt:lpstr>12 GeV cavities: overall performance</vt:lpstr>
      <vt:lpstr>Global Progress in ILC Cavity Gradient Yield  </vt:lpstr>
      <vt:lpstr>IT optics and tuning beam demonstration</vt:lpstr>
      <vt:lpstr>KEK - ATF2 Facility Layout</vt:lpstr>
      <vt:lpstr>ATF-2  achieves 72.8 nm</vt:lpstr>
      <vt:lpstr>Outline</vt:lpstr>
      <vt:lpstr>Luminosity Upgrade</vt:lpstr>
      <vt:lpstr>TeV upgrade: Construction Scenario</vt:lpstr>
      <vt:lpstr>TeV Upgrade</vt:lpstr>
      <vt:lpstr>250 GeV – Staged ILC</vt:lpstr>
      <vt:lpstr>ILC at low/high Ecm</vt:lpstr>
      <vt:lpstr>PowerPoint Presentation</vt:lpstr>
      <vt:lpstr>Two Alternatives to ILC (1):</vt:lpstr>
      <vt:lpstr>PowerPoint Presentation</vt:lpstr>
      <vt:lpstr>PowerPoint Presentation</vt:lpstr>
      <vt:lpstr>PowerPoint Presentation</vt:lpstr>
      <vt:lpstr>Collider ‘Wall Plug’ AC Power use:</vt:lpstr>
      <vt:lpstr>ILC AC Power loads:</vt:lpstr>
      <vt:lpstr>Questions asked for ‘Snowmass’:</vt:lpstr>
      <vt:lpstr>ILC ‘value’ estimate:</vt:lpstr>
      <vt:lpstr>Parametric ‘value’ costing for TeV–class machines (KILCU)*:</vt:lpstr>
      <vt:lpstr>Outline</vt:lpstr>
      <vt:lpstr>PowerPoint Presentation</vt:lpstr>
      <vt:lpstr>Jura &amp; Salève: Karst Geology</vt:lpstr>
      <vt:lpstr>Karst geology:</vt:lpstr>
      <vt:lpstr>CE considerations                         Tunneling</vt:lpstr>
      <vt:lpstr>Potential locations</vt:lpstr>
      <vt:lpstr>CE considerations                      Optimization</vt:lpstr>
      <vt:lpstr>Ring Collider R &amp; D items:</vt:lpstr>
      <vt:lpstr>Two Alternatives to ILC (2):</vt:lpstr>
      <vt:lpstr>The U.S. Muon Accelerator Program</vt:lpstr>
      <vt:lpstr>Muon Accelerators</vt:lpstr>
      <vt:lpstr>The Muon Accelerator Program Timeline</vt:lpstr>
      <vt:lpstr>Muon Collider Concept</vt:lpstr>
      <vt:lpstr>Muon Collider Parameters</vt:lpstr>
      <vt:lpstr>126 GeV Higgs Factory  </vt:lpstr>
      <vt:lpstr>Overview of R&amp;D Areas</vt:lpstr>
      <vt:lpstr>MAP Technology Highlights</vt:lpstr>
      <vt:lpstr>Muon collider R &amp; D</vt:lpstr>
      <vt:lpstr>Summary:</vt:lpstr>
      <vt:lpstr>PowerPoint Presentation</vt:lpstr>
    </vt:vector>
  </TitlesOfParts>
  <Company>Fermilab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Marc Ross</dc:creator>
  <cp:lastModifiedBy>Ross, Marc C.</cp:lastModifiedBy>
  <cp:revision>1962</cp:revision>
  <cp:lastPrinted>2013-02-14T00:17:51Z</cp:lastPrinted>
  <dcterms:created xsi:type="dcterms:W3CDTF">2005-11-21T04:08:26Z</dcterms:created>
  <dcterms:modified xsi:type="dcterms:W3CDTF">2013-03-10T00:52:42Z</dcterms:modified>
</cp:coreProperties>
</file>