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5" r:id="rId4"/>
    <p:sldId id="261" r:id="rId5"/>
    <p:sldId id="263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13/09/2012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14 September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/>
          <a:lstStyle/>
          <a:p>
            <a:r>
              <a:rPr lang="en-GB" dirty="0" smtClean="0"/>
              <a:t>Further Simulations at IP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I have continued my simulation work at the IP</a:t>
            </a:r>
          </a:p>
          <a:p>
            <a:r>
              <a:rPr lang="en-GB" dirty="0" smtClean="0"/>
              <a:t>I am still confused by the </a:t>
            </a:r>
            <a:r>
              <a:rPr lang="en-GB" dirty="0" smtClean="0"/>
              <a:t>naming </a:t>
            </a:r>
            <a:r>
              <a:rPr lang="en-GB" dirty="0" smtClean="0"/>
              <a:t>convention of </a:t>
            </a:r>
            <a:r>
              <a:rPr lang="en-GB" dirty="0" smtClean="0"/>
              <a:t>the IPBPMs</a:t>
            </a:r>
            <a:endParaRPr lang="en-GB" dirty="0" smtClean="0"/>
          </a:p>
          <a:p>
            <a:r>
              <a:rPr lang="en-GB" dirty="0" smtClean="0"/>
              <a:t>I think that IPA and IPB are actually </a:t>
            </a:r>
            <a:r>
              <a:rPr lang="en-GB" dirty="0" smtClean="0"/>
              <a:t>correctly named in EPICS</a:t>
            </a:r>
            <a:endParaRPr lang="en-GB" dirty="0" smtClean="0"/>
          </a:p>
          <a:p>
            <a:r>
              <a:rPr lang="en-GB" dirty="0" smtClean="0"/>
              <a:t>I am not sure about </a:t>
            </a:r>
            <a:r>
              <a:rPr lang="en-GB" dirty="0" smtClean="0"/>
              <a:t>the PRE </a:t>
            </a:r>
            <a:r>
              <a:rPr lang="en-GB" dirty="0" smtClean="0"/>
              <a:t>and POST </a:t>
            </a:r>
            <a:r>
              <a:rPr lang="en-GB" dirty="0" smtClean="0"/>
              <a:t>IP BPMs</a:t>
            </a:r>
            <a:endParaRPr lang="en-GB" dirty="0" smtClean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Jitters At FONT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4742840"/>
              </p:ext>
            </p:extLst>
          </p:nvPr>
        </p:nvGraphicFramePr>
        <p:xfrm>
          <a:off x="179389" y="2039248"/>
          <a:ext cx="882173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5434"/>
                <a:gridCol w="2205434"/>
                <a:gridCol w="2205434"/>
                <a:gridCol w="2205434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Jitter </a:t>
                      </a:r>
                      <a:r>
                        <a:rPr lang="en-GB" baseline="0" dirty="0" smtClean="0"/>
                        <a:t>(</a:t>
                      </a:r>
                      <a:r>
                        <a:rPr lang="el-GR" baseline="0" dirty="0" smtClean="0">
                          <a:latin typeface="Calibri"/>
                          <a:cs typeface="Calibri"/>
                        </a:rPr>
                        <a:t>μ</a:t>
                      </a:r>
                      <a:r>
                        <a:rPr lang="en-GB" baseline="0" dirty="0" smtClean="0">
                          <a:latin typeface="Calibri"/>
                          <a:cs typeface="Calibri"/>
                        </a:rPr>
                        <a:t>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3.31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71438" y="1268760"/>
            <a:ext cx="89296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Just FYI, as I was asked this last week, these are the jitters in the FONT region for the data sets</a:t>
            </a:r>
          </a:p>
          <a:p>
            <a:r>
              <a:rPr lang="en-GB" dirty="0" smtClean="0"/>
              <a:t>I have been looking at.</a:t>
            </a:r>
          </a:p>
        </p:txBody>
      </p:sp>
    </p:spTree>
    <p:extLst>
      <p:ext uri="{BB962C8B-B14F-4D97-AF65-F5344CB8AC3E}">
        <p14:creationId xmlns:p14="http://schemas.microsoft.com/office/powerpoint/2010/main" val="172500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73" y="662168"/>
            <a:ext cx="8890123" cy="592674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Beta Functions at </a:t>
            </a:r>
            <a:r>
              <a:rPr lang="en-GB" dirty="0" smtClean="0"/>
              <a:t>the IP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904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Content Placeholder 2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8" y="728801"/>
            <a:ext cx="9073703" cy="604913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Jitter and Beta Up to </a:t>
            </a:r>
            <a:r>
              <a:rPr lang="en-GB" dirty="0" smtClean="0"/>
              <a:t>IP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904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56835"/>
            <a:ext cx="9001000" cy="600066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Jitter and Beta Through IP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904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I think that as we see it in EPICS IPA and IPB are actually the correct way around</a:t>
            </a:r>
          </a:p>
          <a:p>
            <a:r>
              <a:rPr lang="en-GB" dirty="0" smtClean="0"/>
              <a:t>I am not sure about Pre and Post but my feeling is they are also right and Post is giving junk results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14 September 2012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976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190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Further Simulations at IP</vt:lpstr>
      <vt:lpstr>Introduction</vt:lpstr>
      <vt:lpstr>Jitters At FONT</vt:lpstr>
      <vt:lpstr>Beta Functions at the IP</vt:lpstr>
      <vt:lpstr>Jitter and Beta Up to IP</vt:lpstr>
      <vt:lpstr>Jitter and Beta Through IP</vt:lpstr>
      <vt:lpstr>Conclusions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30</cp:revision>
  <dcterms:created xsi:type="dcterms:W3CDTF">2011-03-24T11:41:11Z</dcterms:created>
  <dcterms:modified xsi:type="dcterms:W3CDTF">2012-09-13T14:10:18Z</dcterms:modified>
</cp:coreProperties>
</file>